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6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72" r:id="rId10"/>
    <p:sldId id="270" r:id="rId11"/>
    <p:sldId id="267" r:id="rId12"/>
    <p:sldId id="268" r:id="rId13"/>
    <p:sldId id="26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 snapToGrid="0">
      <p:cViewPr varScale="1">
        <p:scale>
          <a:sx n="96" d="100"/>
          <a:sy n="96" d="100"/>
        </p:scale>
        <p:origin x="90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A353E-7999-4E6D-86A5-DB0B673AC33C}" type="datetimeFigureOut">
              <a:rPr lang="en-US" smtClean="0"/>
              <a:t>31-Mar-21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EFC12-C6F7-459C-8D89-7203E53E0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21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4D4D-A44E-4346-8580-74FD5D446F01}" type="datetime1">
              <a:rPr lang="en-US" smtClean="0"/>
              <a:t>31-Mar-21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- 31 MAR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401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612C-F099-4BD9-BF8A-28AF4F7C5D18}" type="datetime1">
              <a:rPr lang="en-US" smtClean="0"/>
              <a:t>31-Mar-21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- 31 MAR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17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01038-2C64-4865-996A-6BA362DA3732}" type="datetime1">
              <a:rPr lang="en-US" smtClean="0"/>
              <a:t>31-Mar-21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- 31 MAR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1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B3DD0-8A77-478F-AFA5-2DC14B024E92}" type="datetime1">
              <a:rPr lang="en-US" smtClean="0"/>
              <a:t>31-Mar-21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- 31 MAR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4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925-4DC5-4C67-91C6-56A2089D3871}" type="datetime1">
              <a:rPr lang="en-US" smtClean="0"/>
              <a:t>31-Mar-21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- 31 MAR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542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1A32-7879-4675-82A9-481E8B23E47A}" type="datetime1">
              <a:rPr lang="en-US" smtClean="0"/>
              <a:t>31-Mar-21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- 31 MAR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9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87A6-887F-4D02-96C3-36C592AFF80C}" type="datetime1">
              <a:rPr lang="en-US" smtClean="0"/>
              <a:t>31-Mar-21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- 31 MAR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5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6972-DB78-4165-AAD1-168983426D0D}" type="datetime1">
              <a:rPr lang="en-US" smtClean="0"/>
              <a:t>31-Mar-21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- 31 MAR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5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BBCB6-DFA3-41C0-8C49-2B8D2DAECCA0}" type="datetime1">
              <a:rPr lang="en-US" smtClean="0"/>
              <a:t>31-Mar-21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CCT magnet simulations - Pepitone - 31 MAR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43715D5-4FE4-447D-AD50-2E062FA64D4C}" type="datetime1">
              <a:rPr lang="en-US" smtClean="0"/>
              <a:t>31-Mar-21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CCT magnet simulations - Pepitone - 31 MAR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02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C1D6-44D4-4FEA-8569-45A92A61BFAF}" type="datetime1">
              <a:rPr lang="en-US" smtClean="0"/>
              <a:t>31-Mar-21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- 31 MAR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9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77B6A20-FD88-4C8E-A2CC-846E10AE27FC}" type="datetime1">
              <a:rPr lang="en-US" smtClean="0"/>
              <a:t>31-Mar-21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CCT magnet simulations - Pepitone - 31 MAR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4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cern.ch/event/727555/contributions/3436414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C4D16F-8402-48AA-9FD5-F291999B4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0812" y="1533463"/>
            <a:ext cx="4101152" cy="3514294"/>
          </a:xfrm>
        </p:spPr>
        <p:txBody>
          <a:bodyPr anchor="ctr">
            <a:normAutofit/>
          </a:bodyPr>
          <a:lstStyle/>
          <a:p>
            <a:pPr algn="l"/>
            <a:r>
              <a:rPr lang="en-US" sz="4400"/>
              <a:t>CCT Superconducting Magnets</a:t>
            </a:r>
            <a:br>
              <a:rPr lang="en-US" sz="4400"/>
            </a:br>
            <a:endParaRPr lang="en-US" sz="440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935A41A-33DA-40B8-804B-D33C1C721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3305" y="2569757"/>
            <a:ext cx="3988244" cy="1441706"/>
          </a:xfrm>
        </p:spPr>
        <p:txBody>
          <a:bodyPr anchor="ctr">
            <a:normAutofit/>
          </a:bodyPr>
          <a:lstStyle/>
          <a:p>
            <a:pPr algn="l"/>
            <a:r>
              <a:rPr lang="en-US" sz="3200" dirty="0"/>
              <a:t>31 MAR 2021</a:t>
            </a:r>
          </a:p>
          <a:p>
            <a:pPr algn="l"/>
            <a:r>
              <a:rPr lang="en-US" sz="3200" dirty="0"/>
              <a:t>Kévin Pepitone</a:t>
            </a:r>
          </a:p>
          <a:p>
            <a:pPr algn="l"/>
            <a:endParaRPr lang="en-US" sz="320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8BE2A0F-15EA-46E0-A6A3-B8A5A2B39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- 31 MAR 2021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B58675-2B4C-4DCE-BE2A-CA2B27F36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99" y="225133"/>
            <a:ext cx="4923942" cy="157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59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01088-632D-42EB-9700-E1F7122E1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COMSOL simulations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4F1E6-47F3-4EA6-A58B-B40E4C6C7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2D simulations done</a:t>
            </a:r>
          </a:p>
          <a:p>
            <a:r>
              <a:rPr lang="en-US" dirty="0"/>
              <a:t>Max field 3.06 T obtained for I = 7*79A (57.7% of the short sample)</a:t>
            </a:r>
          </a:p>
          <a:p>
            <a:r>
              <a:rPr lang="en-US" dirty="0" err="1"/>
              <a:t>Bfield</a:t>
            </a:r>
            <a:r>
              <a:rPr lang="en-US" dirty="0"/>
              <a:t> is 2.8 </a:t>
            </a:r>
            <a:r>
              <a:rPr lang="en-US" dirty="0" err="1"/>
              <a:t>T.m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Design ok, but ready for improvements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0E98B0-B48C-4B61-A917-435588C6F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- 31 MAR 2021</a:t>
            </a:r>
          </a:p>
        </p:txBody>
      </p:sp>
    </p:spTree>
    <p:extLst>
      <p:ext uri="{BB962C8B-B14F-4D97-AF65-F5344CB8AC3E}">
        <p14:creationId xmlns:p14="http://schemas.microsoft.com/office/powerpoint/2010/main" val="3837478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1F988-66C7-4A53-97F3-D71992B7F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protection – HELP ME !!!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6F9D12-7132-41C9-AC0D-BD99CA1E4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- 31 MAR 2021</a:t>
            </a:r>
          </a:p>
        </p:txBody>
      </p: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118D1140-69AA-4043-8B4A-6B6C6D73AA7C}"/>
              </a:ext>
            </a:extLst>
          </p:cNvPr>
          <p:cNvGrpSpPr/>
          <p:nvPr/>
        </p:nvGrpSpPr>
        <p:grpSpPr>
          <a:xfrm>
            <a:off x="4365485" y="1804304"/>
            <a:ext cx="2139325" cy="4485404"/>
            <a:chOff x="1546860" y="1814460"/>
            <a:chExt cx="2139325" cy="4485404"/>
          </a:xfrm>
        </p:grpSpPr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45FDB428-15EF-48EE-B80D-AA6B9BB1C670}"/>
                </a:ext>
              </a:extLst>
            </p:cNvPr>
            <p:cNvSpPr/>
            <p:nvPr/>
          </p:nvSpPr>
          <p:spPr>
            <a:xfrm>
              <a:off x="1800000" y="1821180"/>
              <a:ext cx="1735620" cy="44786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D4ED9DAE-047E-4647-B729-0C2B16E4DF9A}"/>
                </a:ext>
              </a:extLst>
            </p:cNvPr>
            <p:cNvGrpSpPr/>
            <p:nvPr/>
          </p:nvGrpSpPr>
          <p:grpSpPr>
            <a:xfrm>
              <a:off x="1800000" y="1944000"/>
              <a:ext cx="864000" cy="4355864"/>
              <a:chOff x="1800000" y="1940899"/>
              <a:chExt cx="864000" cy="4355864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A806B109-808C-43B2-A7EA-F00311C20799}"/>
                  </a:ext>
                </a:extLst>
              </p:cNvPr>
              <p:cNvGrpSpPr/>
              <p:nvPr/>
            </p:nvGrpSpPr>
            <p:grpSpPr>
              <a:xfrm>
                <a:off x="1800000" y="1940899"/>
                <a:ext cx="864000" cy="864000"/>
                <a:chOff x="1684920" y="3144570"/>
                <a:chExt cx="864000" cy="864000"/>
              </a:xfrm>
            </p:grpSpPr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F11DE31A-FE5B-4AB3-9402-949B3BC663FB}"/>
                    </a:ext>
                  </a:extLst>
                </p:cNvPr>
                <p:cNvSpPr/>
                <p:nvPr/>
              </p:nvSpPr>
              <p:spPr>
                <a:xfrm>
                  <a:off x="1684920" y="3144570"/>
                  <a:ext cx="864000" cy="864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2BBBCE20-85B9-46A2-9694-5A0A3E29379E}"/>
                    </a:ext>
                  </a:extLst>
                </p:cNvPr>
                <p:cNvSpPr/>
                <p:nvPr/>
              </p:nvSpPr>
              <p:spPr>
                <a:xfrm>
                  <a:off x="1998120" y="3457770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FEF3C0E1-206A-4A9F-9044-2B9608CDEF11}"/>
                    </a:ext>
                  </a:extLst>
                </p:cNvPr>
                <p:cNvSpPr/>
                <p:nvPr/>
              </p:nvSpPr>
              <p:spPr>
                <a:xfrm>
                  <a:off x="1998120" y="3183740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97846CB2-FA39-46B0-9307-65973B5856C0}"/>
                    </a:ext>
                  </a:extLst>
                </p:cNvPr>
                <p:cNvSpPr/>
                <p:nvPr/>
              </p:nvSpPr>
              <p:spPr>
                <a:xfrm>
                  <a:off x="1756016" y="3329228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EF0880A0-0A3F-4524-AF62-9CFE6721DFE2}"/>
                    </a:ext>
                  </a:extLst>
                </p:cNvPr>
                <p:cNvSpPr/>
                <p:nvPr/>
              </p:nvSpPr>
              <p:spPr>
                <a:xfrm>
                  <a:off x="1756016" y="3594411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A4FBC3A-A9FA-40BE-9E14-72FBEA30AAE5}"/>
                    </a:ext>
                  </a:extLst>
                </p:cNvPr>
                <p:cNvSpPr/>
                <p:nvPr/>
              </p:nvSpPr>
              <p:spPr>
                <a:xfrm>
                  <a:off x="1998120" y="3728299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EE07AD74-79B4-41FA-812D-69711E45ADB4}"/>
                    </a:ext>
                  </a:extLst>
                </p:cNvPr>
                <p:cNvSpPr/>
                <p:nvPr/>
              </p:nvSpPr>
              <p:spPr>
                <a:xfrm>
                  <a:off x="2235720" y="3593516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180A110F-A931-4092-BD31-97ECEC646C0E}"/>
                    </a:ext>
                  </a:extLst>
                </p:cNvPr>
                <p:cNvSpPr/>
                <p:nvPr/>
              </p:nvSpPr>
              <p:spPr>
                <a:xfrm>
                  <a:off x="2235720" y="3329228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723AD668-9897-4A56-8BA2-27FB25147734}"/>
                  </a:ext>
                </a:extLst>
              </p:cNvPr>
              <p:cNvGrpSpPr/>
              <p:nvPr/>
            </p:nvGrpSpPr>
            <p:grpSpPr>
              <a:xfrm>
                <a:off x="1800000" y="2822370"/>
                <a:ext cx="864000" cy="864000"/>
                <a:chOff x="1684920" y="3144570"/>
                <a:chExt cx="864000" cy="864000"/>
              </a:xfrm>
            </p:grpSpPr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11BED374-BA4B-4E17-801A-C7E53928156F}"/>
                    </a:ext>
                  </a:extLst>
                </p:cNvPr>
                <p:cNvSpPr/>
                <p:nvPr/>
              </p:nvSpPr>
              <p:spPr>
                <a:xfrm>
                  <a:off x="1684920" y="3144570"/>
                  <a:ext cx="864000" cy="864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FCA8F5FD-E21D-4A3E-BAB2-E2282227F946}"/>
                    </a:ext>
                  </a:extLst>
                </p:cNvPr>
                <p:cNvSpPr/>
                <p:nvPr/>
              </p:nvSpPr>
              <p:spPr>
                <a:xfrm>
                  <a:off x="1998120" y="3457770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5E6B9CC3-60D6-4691-8BF3-51EEA7A6CCC0}"/>
                    </a:ext>
                  </a:extLst>
                </p:cNvPr>
                <p:cNvSpPr/>
                <p:nvPr/>
              </p:nvSpPr>
              <p:spPr>
                <a:xfrm>
                  <a:off x="1998120" y="3183740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0C39E6C9-B3AE-4F97-8FF8-41BE114612A8}"/>
                    </a:ext>
                  </a:extLst>
                </p:cNvPr>
                <p:cNvSpPr/>
                <p:nvPr/>
              </p:nvSpPr>
              <p:spPr>
                <a:xfrm>
                  <a:off x="1756016" y="3329228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2B80408E-C357-4D6B-8772-BC363966A1B6}"/>
                    </a:ext>
                  </a:extLst>
                </p:cNvPr>
                <p:cNvSpPr/>
                <p:nvPr/>
              </p:nvSpPr>
              <p:spPr>
                <a:xfrm>
                  <a:off x="1756016" y="3594411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81FB23CC-ECB4-4411-BA53-85D104400586}"/>
                    </a:ext>
                  </a:extLst>
                </p:cNvPr>
                <p:cNvSpPr/>
                <p:nvPr/>
              </p:nvSpPr>
              <p:spPr>
                <a:xfrm>
                  <a:off x="1998120" y="3728299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CB34A970-3D29-4D1C-930C-2B32BC714F7C}"/>
                    </a:ext>
                  </a:extLst>
                </p:cNvPr>
                <p:cNvSpPr/>
                <p:nvPr/>
              </p:nvSpPr>
              <p:spPr>
                <a:xfrm>
                  <a:off x="2235720" y="3593516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D1D62608-EF37-4798-B59D-DE1A6E8F3BF6}"/>
                    </a:ext>
                  </a:extLst>
                </p:cNvPr>
                <p:cNvSpPr/>
                <p:nvPr/>
              </p:nvSpPr>
              <p:spPr>
                <a:xfrm>
                  <a:off x="2235720" y="3329228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563D5B22-A190-437F-B578-259CE59BB092}"/>
                  </a:ext>
                </a:extLst>
              </p:cNvPr>
              <p:cNvGrpSpPr/>
              <p:nvPr/>
            </p:nvGrpSpPr>
            <p:grpSpPr>
              <a:xfrm>
                <a:off x="1800000" y="5432763"/>
                <a:ext cx="864000" cy="864000"/>
                <a:chOff x="1684920" y="3144570"/>
                <a:chExt cx="864000" cy="864000"/>
              </a:xfrm>
            </p:grpSpPr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7A51219F-24DE-4F8E-83C4-86CB169F80DA}"/>
                    </a:ext>
                  </a:extLst>
                </p:cNvPr>
                <p:cNvSpPr/>
                <p:nvPr/>
              </p:nvSpPr>
              <p:spPr>
                <a:xfrm>
                  <a:off x="1684920" y="3144570"/>
                  <a:ext cx="864000" cy="864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E539094F-B489-42BB-8F87-E8A335223131}"/>
                    </a:ext>
                  </a:extLst>
                </p:cNvPr>
                <p:cNvSpPr/>
                <p:nvPr/>
              </p:nvSpPr>
              <p:spPr>
                <a:xfrm>
                  <a:off x="1998120" y="3457770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238BB864-28FC-4E18-99D7-FE4D1B39B31C}"/>
                    </a:ext>
                  </a:extLst>
                </p:cNvPr>
                <p:cNvSpPr/>
                <p:nvPr/>
              </p:nvSpPr>
              <p:spPr>
                <a:xfrm>
                  <a:off x="1998120" y="3183740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AE7F02AD-AAAA-4DEF-9155-15B31829A2FD}"/>
                    </a:ext>
                  </a:extLst>
                </p:cNvPr>
                <p:cNvSpPr/>
                <p:nvPr/>
              </p:nvSpPr>
              <p:spPr>
                <a:xfrm>
                  <a:off x="1756016" y="3329228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393554CB-4A05-43D7-8B48-302EB9297D09}"/>
                    </a:ext>
                  </a:extLst>
                </p:cNvPr>
                <p:cNvSpPr/>
                <p:nvPr/>
              </p:nvSpPr>
              <p:spPr>
                <a:xfrm>
                  <a:off x="1756016" y="3594411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AD9C8069-403A-4829-B6F4-651D70B204C3}"/>
                    </a:ext>
                  </a:extLst>
                </p:cNvPr>
                <p:cNvSpPr/>
                <p:nvPr/>
              </p:nvSpPr>
              <p:spPr>
                <a:xfrm>
                  <a:off x="1998120" y="3728299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C5B9E855-FB85-48E6-A8F3-9B27141F730D}"/>
                    </a:ext>
                  </a:extLst>
                </p:cNvPr>
                <p:cNvSpPr/>
                <p:nvPr/>
              </p:nvSpPr>
              <p:spPr>
                <a:xfrm>
                  <a:off x="2235720" y="3593516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B3E18D26-53E0-4A1B-84F9-4A49E9C0F7C9}"/>
                    </a:ext>
                  </a:extLst>
                </p:cNvPr>
                <p:cNvSpPr/>
                <p:nvPr/>
              </p:nvSpPr>
              <p:spPr>
                <a:xfrm>
                  <a:off x="2235720" y="3329228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AE28B248-DAE7-41F0-9D55-211D80D162AC}"/>
                  </a:ext>
                </a:extLst>
              </p:cNvPr>
              <p:cNvGrpSpPr/>
              <p:nvPr/>
            </p:nvGrpSpPr>
            <p:grpSpPr>
              <a:xfrm>
                <a:off x="1800000" y="4562629"/>
                <a:ext cx="864000" cy="864000"/>
                <a:chOff x="1684920" y="3144570"/>
                <a:chExt cx="864000" cy="864000"/>
              </a:xfrm>
            </p:grpSpPr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A3B7D071-87D7-41EF-97DD-2DF5DA33EA40}"/>
                    </a:ext>
                  </a:extLst>
                </p:cNvPr>
                <p:cNvSpPr/>
                <p:nvPr/>
              </p:nvSpPr>
              <p:spPr>
                <a:xfrm>
                  <a:off x="1684920" y="3144570"/>
                  <a:ext cx="864000" cy="864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AB9D5BFA-45D6-4037-8996-8C529B7BA7B7}"/>
                    </a:ext>
                  </a:extLst>
                </p:cNvPr>
                <p:cNvSpPr/>
                <p:nvPr/>
              </p:nvSpPr>
              <p:spPr>
                <a:xfrm>
                  <a:off x="1998120" y="3457770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EDF922D1-59BC-4562-B4F7-3918951FB609}"/>
                    </a:ext>
                  </a:extLst>
                </p:cNvPr>
                <p:cNvSpPr/>
                <p:nvPr/>
              </p:nvSpPr>
              <p:spPr>
                <a:xfrm>
                  <a:off x="1998120" y="3183740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607768FE-7538-4BDD-ADD6-27250F64D5C7}"/>
                    </a:ext>
                  </a:extLst>
                </p:cNvPr>
                <p:cNvSpPr/>
                <p:nvPr/>
              </p:nvSpPr>
              <p:spPr>
                <a:xfrm>
                  <a:off x="1756016" y="3329228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F67F5316-D804-4EBF-BCAE-B462F26057A5}"/>
                    </a:ext>
                  </a:extLst>
                </p:cNvPr>
                <p:cNvSpPr/>
                <p:nvPr/>
              </p:nvSpPr>
              <p:spPr>
                <a:xfrm>
                  <a:off x="1756016" y="3594411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B7899BE7-F763-45B1-B6A5-1D251B58F691}"/>
                    </a:ext>
                  </a:extLst>
                </p:cNvPr>
                <p:cNvSpPr/>
                <p:nvPr/>
              </p:nvSpPr>
              <p:spPr>
                <a:xfrm>
                  <a:off x="1998120" y="3728299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E72F2586-5434-47DA-83B1-BF559C1B9F8B}"/>
                    </a:ext>
                  </a:extLst>
                </p:cNvPr>
                <p:cNvSpPr/>
                <p:nvPr/>
              </p:nvSpPr>
              <p:spPr>
                <a:xfrm>
                  <a:off x="2235720" y="3593516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70AB050D-C021-4F51-ABD5-92128B1A72C5}"/>
                    </a:ext>
                  </a:extLst>
                </p:cNvPr>
                <p:cNvSpPr/>
                <p:nvPr/>
              </p:nvSpPr>
              <p:spPr>
                <a:xfrm>
                  <a:off x="2235720" y="3329228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F27F278D-AEE3-4979-A464-534FBD40BCD5}"/>
                  </a:ext>
                </a:extLst>
              </p:cNvPr>
              <p:cNvGrpSpPr/>
              <p:nvPr/>
            </p:nvGrpSpPr>
            <p:grpSpPr>
              <a:xfrm>
                <a:off x="1800000" y="3692457"/>
                <a:ext cx="864000" cy="864000"/>
                <a:chOff x="1684920" y="3144570"/>
                <a:chExt cx="864000" cy="864000"/>
              </a:xfrm>
            </p:grpSpPr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B20E1154-02A3-44A7-B20B-AE6E7AF5D2B2}"/>
                    </a:ext>
                  </a:extLst>
                </p:cNvPr>
                <p:cNvSpPr/>
                <p:nvPr/>
              </p:nvSpPr>
              <p:spPr>
                <a:xfrm>
                  <a:off x="1684920" y="3144570"/>
                  <a:ext cx="864000" cy="864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220BADE5-126B-4F47-ACD6-AD9478628963}"/>
                    </a:ext>
                  </a:extLst>
                </p:cNvPr>
                <p:cNvSpPr/>
                <p:nvPr/>
              </p:nvSpPr>
              <p:spPr>
                <a:xfrm>
                  <a:off x="1998120" y="3457770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9A91F61B-6B86-4B9D-BC8E-20ECA30ED4FB}"/>
                    </a:ext>
                  </a:extLst>
                </p:cNvPr>
                <p:cNvSpPr/>
                <p:nvPr/>
              </p:nvSpPr>
              <p:spPr>
                <a:xfrm>
                  <a:off x="1998120" y="3183740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B05BC085-4953-44DD-B818-C7D3C6F93FBA}"/>
                    </a:ext>
                  </a:extLst>
                </p:cNvPr>
                <p:cNvSpPr/>
                <p:nvPr/>
              </p:nvSpPr>
              <p:spPr>
                <a:xfrm>
                  <a:off x="1756016" y="3329228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EE0C83CA-A9F7-4505-A8E1-B8E437ECD249}"/>
                    </a:ext>
                  </a:extLst>
                </p:cNvPr>
                <p:cNvSpPr/>
                <p:nvPr/>
              </p:nvSpPr>
              <p:spPr>
                <a:xfrm>
                  <a:off x="1756016" y="3594411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D958226E-A03E-485C-BFF2-4228CCF26A35}"/>
                    </a:ext>
                  </a:extLst>
                </p:cNvPr>
                <p:cNvSpPr/>
                <p:nvPr/>
              </p:nvSpPr>
              <p:spPr>
                <a:xfrm>
                  <a:off x="1998120" y="3728299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1458EF50-77BB-44A9-895D-FE246154E2FA}"/>
                    </a:ext>
                  </a:extLst>
                </p:cNvPr>
                <p:cNvSpPr/>
                <p:nvPr/>
              </p:nvSpPr>
              <p:spPr>
                <a:xfrm>
                  <a:off x="2235720" y="3593516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D020EE4D-6118-4AB1-AABE-8FF9C2C63782}"/>
                    </a:ext>
                  </a:extLst>
                </p:cNvPr>
                <p:cNvSpPr/>
                <p:nvPr/>
              </p:nvSpPr>
              <p:spPr>
                <a:xfrm>
                  <a:off x="2235720" y="3329228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BE84D121-6BF2-4108-A139-4C53EB69FD21}"/>
                </a:ext>
              </a:extLst>
            </p:cNvPr>
            <p:cNvGrpSpPr/>
            <p:nvPr/>
          </p:nvGrpSpPr>
          <p:grpSpPr>
            <a:xfrm>
              <a:off x="2671620" y="1944000"/>
              <a:ext cx="864000" cy="4355864"/>
              <a:chOff x="1800000" y="1940899"/>
              <a:chExt cx="864000" cy="4355864"/>
            </a:xfrm>
          </p:grpSpPr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6BAA349-9968-4574-BCD2-F204E18D0253}"/>
                  </a:ext>
                </a:extLst>
              </p:cNvPr>
              <p:cNvGrpSpPr/>
              <p:nvPr/>
            </p:nvGrpSpPr>
            <p:grpSpPr>
              <a:xfrm>
                <a:off x="1800000" y="1940899"/>
                <a:ext cx="864000" cy="864000"/>
                <a:chOff x="1684920" y="3144570"/>
                <a:chExt cx="864000" cy="864000"/>
              </a:xfrm>
            </p:grpSpPr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CF9FF45B-551D-4127-8FB4-455FE2AFD1CF}"/>
                    </a:ext>
                  </a:extLst>
                </p:cNvPr>
                <p:cNvSpPr/>
                <p:nvPr/>
              </p:nvSpPr>
              <p:spPr>
                <a:xfrm>
                  <a:off x="1684920" y="3144570"/>
                  <a:ext cx="864000" cy="864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C94232BC-FE2B-4389-8E9A-E9EFE326CDC2}"/>
                    </a:ext>
                  </a:extLst>
                </p:cNvPr>
                <p:cNvSpPr/>
                <p:nvPr/>
              </p:nvSpPr>
              <p:spPr>
                <a:xfrm>
                  <a:off x="1998120" y="3457770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03444832-28F7-470F-9EDD-127266938D8A}"/>
                    </a:ext>
                  </a:extLst>
                </p:cNvPr>
                <p:cNvSpPr/>
                <p:nvPr/>
              </p:nvSpPr>
              <p:spPr>
                <a:xfrm>
                  <a:off x="1998120" y="3183740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id="{B96449C8-F411-4C26-BB27-5A7E7777F29E}"/>
                    </a:ext>
                  </a:extLst>
                </p:cNvPr>
                <p:cNvSpPr/>
                <p:nvPr/>
              </p:nvSpPr>
              <p:spPr>
                <a:xfrm>
                  <a:off x="1756016" y="3329228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F9C119D4-F005-441B-9450-4A043EDA35D6}"/>
                    </a:ext>
                  </a:extLst>
                </p:cNvPr>
                <p:cNvSpPr/>
                <p:nvPr/>
              </p:nvSpPr>
              <p:spPr>
                <a:xfrm>
                  <a:off x="1756016" y="3594411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Oval 152">
                  <a:extLst>
                    <a:ext uri="{FF2B5EF4-FFF2-40B4-BE49-F238E27FC236}">
                      <a16:creationId xmlns:a16="http://schemas.microsoft.com/office/drawing/2014/main" id="{2D466349-7D6C-4014-BD4E-C653E52B2AB5}"/>
                    </a:ext>
                  </a:extLst>
                </p:cNvPr>
                <p:cNvSpPr/>
                <p:nvPr/>
              </p:nvSpPr>
              <p:spPr>
                <a:xfrm>
                  <a:off x="1998120" y="3728299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Oval 153">
                  <a:extLst>
                    <a:ext uri="{FF2B5EF4-FFF2-40B4-BE49-F238E27FC236}">
                      <a16:creationId xmlns:a16="http://schemas.microsoft.com/office/drawing/2014/main" id="{3363E11E-BB49-4870-B86D-116A499CE300}"/>
                    </a:ext>
                  </a:extLst>
                </p:cNvPr>
                <p:cNvSpPr/>
                <p:nvPr/>
              </p:nvSpPr>
              <p:spPr>
                <a:xfrm>
                  <a:off x="2235720" y="3593516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Oval 154">
                  <a:extLst>
                    <a:ext uri="{FF2B5EF4-FFF2-40B4-BE49-F238E27FC236}">
                      <a16:creationId xmlns:a16="http://schemas.microsoft.com/office/drawing/2014/main" id="{EFC1DE9F-0AD9-4152-B322-051002263B1B}"/>
                    </a:ext>
                  </a:extLst>
                </p:cNvPr>
                <p:cNvSpPr/>
                <p:nvPr/>
              </p:nvSpPr>
              <p:spPr>
                <a:xfrm>
                  <a:off x="2235720" y="3329228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F7D0B9-8971-4C56-8CC5-2F5EAD1F23EE}"/>
                  </a:ext>
                </a:extLst>
              </p:cNvPr>
              <p:cNvGrpSpPr/>
              <p:nvPr/>
            </p:nvGrpSpPr>
            <p:grpSpPr>
              <a:xfrm>
                <a:off x="1800000" y="2822370"/>
                <a:ext cx="864000" cy="864000"/>
                <a:chOff x="1684920" y="3144570"/>
                <a:chExt cx="864000" cy="864000"/>
              </a:xfrm>
            </p:grpSpPr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6B1E729C-EEA8-4AF9-985E-827CFA9EDFC4}"/>
                    </a:ext>
                  </a:extLst>
                </p:cNvPr>
                <p:cNvSpPr/>
                <p:nvPr/>
              </p:nvSpPr>
              <p:spPr>
                <a:xfrm>
                  <a:off x="1684920" y="3144570"/>
                  <a:ext cx="864000" cy="864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656127A7-946E-48F3-99BC-690BFD7BCE12}"/>
                    </a:ext>
                  </a:extLst>
                </p:cNvPr>
                <p:cNvSpPr/>
                <p:nvPr/>
              </p:nvSpPr>
              <p:spPr>
                <a:xfrm>
                  <a:off x="1998120" y="3457770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Oval 141">
                  <a:extLst>
                    <a:ext uri="{FF2B5EF4-FFF2-40B4-BE49-F238E27FC236}">
                      <a16:creationId xmlns:a16="http://schemas.microsoft.com/office/drawing/2014/main" id="{50DCEE6B-4BCC-4E38-AA1E-908F2C82709B}"/>
                    </a:ext>
                  </a:extLst>
                </p:cNvPr>
                <p:cNvSpPr/>
                <p:nvPr/>
              </p:nvSpPr>
              <p:spPr>
                <a:xfrm>
                  <a:off x="1998120" y="3183740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DE98AF00-4715-4E56-9465-9F3E5ECA702D}"/>
                    </a:ext>
                  </a:extLst>
                </p:cNvPr>
                <p:cNvSpPr/>
                <p:nvPr/>
              </p:nvSpPr>
              <p:spPr>
                <a:xfrm>
                  <a:off x="1756016" y="3329228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C96AE448-FA99-4F61-80B4-B7BEF3A4FC78}"/>
                    </a:ext>
                  </a:extLst>
                </p:cNvPr>
                <p:cNvSpPr/>
                <p:nvPr/>
              </p:nvSpPr>
              <p:spPr>
                <a:xfrm>
                  <a:off x="1756016" y="3594411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53596923-4ED2-4812-B5B5-49F230B1221D}"/>
                    </a:ext>
                  </a:extLst>
                </p:cNvPr>
                <p:cNvSpPr/>
                <p:nvPr/>
              </p:nvSpPr>
              <p:spPr>
                <a:xfrm>
                  <a:off x="1998120" y="3728299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Oval 145">
                  <a:extLst>
                    <a:ext uri="{FF2B5EF4-FFF2-40B4-BE49-F238E27FC236}">
                      <a16:creationId xmlns:a16="http://schemas.microsoft.com/office/drawing/2014/main" id="{E0446CA1-3064-4456-88A6-B9100395D755}"/>
                    </a:ext>
                  </a:extLst>
                </p:cNvPr>
                <p:cNvSpPr/>
                <p:nvPr/>
              </p:nvSpPr>
              <p:spPr>
                <a:xfrm>
                  <a:off x="2235720" y="3593516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1322134D-5E74-4C6A-ACBB-0B6197A289CA}"/>
                    </a:ext>
                  </a:extLst>
                </p:cNvPr>
                <p:cNvSpPr/>
                <p:nvPr/>
              </p:nvSpPr>
              <p:spPr>
                <a:xfrm>
                  <a:off x="2235720" y="3329228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542981B9-8A41-47BB-A24D-4ECEFCA3BB1B}"/>
                  </a:ext>
                </a:extLst>
              </p:cNvPr>
              <p:cNvGrpSpPr/>
              <p:nvPr/>
            </p:nvGrpSpPr>
            <p:grpSpPr>
              <a:xfrm>
                <a:off x="1800000" y="5432763"/>
                <a:ext cx="864000" cy="864000"/>
                <a:chOff x="1684920" y="3144570"/>
                <a:chExt cx="864000" cy="864000"/>
              </a:xfrm>
            </p:grpSpPr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D3B5D55C-51EE-472E-9AAE-52AA02AEEB7E}"/>
                    </a:ext>
                  </a:extLst>
                </p:cNvPr>
                <p:cNvSpPr/>
                <p:nvPr/>
              </p:nvSpPr>
              <p:spPr>
                <a:xfrm>
                  <a:off x="1684920" y="3144570"/>
                  <a:ext cx="864000" cy="864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01841925-D0B3-4D1B-B5A7-8D9A41313DE4}"/>
                    </a:ext>
                  </a:extLst>
                </p:cNvPr>
                <p:cNvSpPr/>
                <p:nvPr/>
              </p:nvSpPr>
              <p:spPr>
                <a:xfrm>
                  <a:off x="1998120" y="3457770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Oval 133">
                  <a:extLst>
                    <a:ext uri="{FF2B5EF4-FFF2-40B4-BE49-F238E27FC236}">
                      <a16:creationId xmlns:a16="http://schemas.microsoft.com/office/drawing/2014/main" id="{127B267A-44DC-4B20-BFE8-3F9AA40FB9D6}"/>
                    </a:ext>
                  </a:extLst>
                </p:cNvPr>
                <p:cNvSpPr/>
                <p:nvPr/>
              </p:nvSpPr>
              <p:spPr>
                <a:xfrm>
                  <a:off x="1998120" y="3183740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9C03F3A5-038B-4461-8299-FE0203EA81D3}"/>
                    </a:ext>
                  </a:extLst>
                </p:cNvPr>
                <p:cNvSpPr/>
                <p:nvPr/>
              </p:nvSpPr>
              <p:spPr>
                <a:xfrm>
                  <a:off x="1756016" y="3329228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Oval 135">
                  <a:extLst>
                    <a:ext uri="{FF2B5EF4-FFF2-40B4-BE49-F238E27FC236}">
                      <a16:creationId xmlns:a16="http://schemas.microsoft.com/office/drawing/2014/main" id="{B32579E2-5C56-464D-A45A-48B38AEAE5F7}"/>
                    </a:ext>
                  </a:extLst>
                </p:cNvPr>
                <p:cNvSpPr/>
                <p:nvPr/>
              </p:nvSpPr>
              <p:spPr>
                <a:xfrm>
                  <a:off x="1756016" y="3594411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F7859F7B-411B-4C0F-9C46-357EF8B1383D}"/>
                    </a:ext>
                  </a:extLst>
                </p:cNvPr>
                <p:cNvSpPr/>
                <p:nvPr/>
              </p:nvSpPr>
              <p:spPr>
                <a:xfrm>
                  <a:off x="1998120" y="3728299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75DB4026-65E2-4BA0-B613-AD5941C5425E}"/>
                    </a:ext>
                  </a:extLst>
                </p:cNvPr>
                <p:cNvSpPr/>
                <p:nvPr/>
              </p:nvSpPr>
              <p:spPr>
                <a:xfrm>
                  <a:off x="2235720" y="3593516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Oval 138">
                  <a:extLst>
                    <a:ext uri="{FF2B5EF4-FFF2-40B4-BE49-F238E27FC236}">
                      <a16:creationId xmlns:a16="http://schemas.microsoft.com/office/drawing/2014/main" id="{5F580A0B-7B22-4ECA-803D-0443503BFFB4}"/>
                    </a:ext>
                  </a:extLst>
                </p:cNvPr>
                <p:cNvSpPr/>
                <p:nvPr/>
              </p:nvSpPr>
              <p:spPr>
                <a:xfrm>
                  <a:off x="2235720" y="3329228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F01564BB-CD9F-4C31-AFAB-3829387872C1}"/>
                  </a:ext>
                </a:extLst>
              </p:cNvPr>
              <p:cNvGrpSpPr/>
              <p:nvPr/>
            </p:nvGrpSpPr>
            <p:grpSpPr>
              <a:xfrm>
                <a:off x="1800000" y="4562629"/>
                <a:ext cx="864000" cy="864000"/>
                <a:chOff x="1684920" y="3144570"/>
                <a:chExt cx="864000" cy="864000"/>
              </a:xfrm>
            </p:grpSpPr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526AE2C9-E52B-4A7B-91E2-3423C5FE9EE2}"/>
                    </a:ext>
                  </a:extLst>
                </p:cNvPr>
                <p:cNvSpPr/>
                <p:nvPr/>
              </p:nvSpPr>
              <p:spPr>
                <a:xfrm>
                  <a:off x="1684920" y="3144570"/>
                  <a:ext cx="864000" cy="864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65DFA13D-22A8-41A0-9F05-CE78A27590F7}"/>
                    </a:ext>
                  </a:extLst>
                </p:cNvPr>
                <p:cNvSpPr/>
                <p:nvPr/>
              </p:nvSpPr>
              <p:spPr>
                <a:xfrm>
                  <a:off x="1998120" y="3457770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0A784165-CC8C-416B-B8B0-B75479980EF5}"/>
                    </a:ext>
                  </a:extLst>
                </p:cNvPr>
                <p:cNvSpPr/>
                <p:nvPr/>
              </p:nvSpPr>
              <p:spPr>
                <a:xfrm>
                  <a:off x="1998120" y="3183740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4D7BACCF-426B-4184-8272-EFB32C41FEEE}"/>
                    </a:ext>
                  </a:extLst>
                </p:cNvPr>
                <p:cNvSpPr/>
                <p:nvPr/>
              </p:nvSpPr>
              <p:spPr>
                <a:xfrm>
                  <a:off x="1756016" y="3329228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Oval 127">
                  <a:extLst>
                    <a:ext uri="{FF2B5EF4-FFF2-40B4-BE49-F238E27FC236}">
                      <a16:creationId xmlns:a16="http://schemas.microsoft.com/office/drawing/2014/main" id="{E170F66A-4772-4B46-89E5-6AEC0DD89C34}"/>
                    </a:ext>
                  </a:extLst>
                </p:cNvPr>
                <p:cNvSpPr/>
                <p:nvPr/>
              </p:nvSpPr>
              <p:spPr>
                <a:xfrm>
                  <a:off x="1756016" y="3594411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8E07E356-85CA-4B1C-86C4-3C263F1D2ABE}"/>
                    </a:ext>
                  </a:extLst>
                </p:cNvPr>
                <p:cNvSpPr/>
                <p:nvPr/>
              </p:nvSpPr>
              <p:spPr>
                <a:xfrm>
                  <a:off x="1998120" y="3728299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Oval 129">
                  <a:extLst>
                    <a:ext uri="{FF2B5EF4-FFF2-40B4-BE49-F238E27FC236}">
                      <a16:creationId xmlns:a16="http://schemas.microsoft.com/office/drawing/2014/main" id="{3107EE5E-FC13-4B18-9019-31FCDE1FA33B}"/>
                    </a:ext>
                  </a:extLst>
                </p:cNvPr>
                <p:cNvSpPr/>
                <p:nvPr/>
              </p:nvSpPr>
              <p:spPr>
                <a:xfrm>
                  <a:off x="2235720" y="3593516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Oval 130">
                  <a:extLst>
                    <a:ext uri="{FF2B5EF4-FFF2-40B4-BE49-F238E27FC236}">
                      <a16:creationId xmlns:a16="http://schemas.microsoft.com/office/drawing/2014/main" id="{B6230582-A816-439C-BDAC-F95E9FCBA641}"/>
                    </a:ext>
                  </a:extLst>
                </p:cNvPr>
                <p:cNvSpPr/>
                <p:nvPr/>
              </p:nvSpPr>
              <p:spPr>
                <a:xfrm>
                  <a:off x="2235720" y="3329228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CE120331-0A35-43B4-87C5-4B1F61D97A28}"/>
                  </a:ext>
                </a:extLst>
              </p:cNvPr>
              <p:cNvGrpSpPr/>
              <p:nvPr/>
            </p:nvGrpSpPr>
            <p:grpSpPr>
              <a:xfrm>
                <a:off x="1800000" y="3692457"/>
                <a:ext cx="864000" cy="864000"/>
                <a:chOff x="1684920" y="3144570"/>
                <a:chExt cx="864000" cy="864000"/>
              </a:xfrm>
            </p:grpSpPr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AD198201-EE70-4441-A495-A60457CE4ED0}"/>
                    </a:ext>
                  </a:extLst>
                </p:cNvPr>
                <p:cNvSpPr/>
                <p:nvPr/>
              </p:nvSpPr>
              <p:spPr>
                <a:xfrm>
                  <a:off x="1684920" y="3144570"/>
                  <a:ext cx="864000" cy="864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FBE2B6C5-0C94-4460-8924-A51B035C106C}"/>
                    </a:ext>
                  </a:extLst>
                </p:cNvPr>
                <p:cNvSpPr/>
                <p:nvPr/>
              </p:nvSpPr>
              <p:spPr>
                <a:xfrm>
                  <a:off x="1998120" y="3457770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479C2906-7C2E-4B1F-8EEA-538BF3393686}"/>
                    </a:ext>
                  </a:extLst>
                </p:cNvPr>
                <p:cNvSpPr/>
                <p:nvPr/>
              </p:nvSpPr>
              <p:spPr>
                <a:xfrm>
                  <a:off x="1998120" y="3183740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A5C3928E-DF0E-47AA-AE85-3BE7462F6D60}"/>
                    </a:ext>
                  </a:extLst>
                </p:cNvPr>
                <p:cNvSpPr/>
                <p:nvPr/>
              </p:nvSpPr>
              <p:spPr>
                <a:xfrm>
                  <a:off x="1756016" y="3329228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285ECC45-6BB2-4CE1-8474-ABC7A44EC524}"/>
                    </a:ext>
                  </a:extLst>
                </p:cNvPr>
                <p:cNvSpPr/>
                <p:nvPr/>
              </p:nvSpPr>
              <p:spPr>
                <a:xfrm>
                  <a:off x="1756016" y="3594411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CE10D262-CF46-4453-8B22-A2B859E809B3}"/>
                    </a:ext>
                  </a:extLst>
                </p:cNvPr>
                <p:cNvSpPr/>
                <p:nvPr/>
              </p:nvSpPr>
              <p:spPr>
                <a:xfrm>
                  <a:off x="1998120" y="3728299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1E2FB5C5-F8E7-46A7-8557-7F8FD7622415}"/>
                    </a:ext>
                  </a:extLst>
                </p:cNvPr>
                <p:cNvSpPr/>
                <p:nvPr/>
              </p:nvSpPr>
              <p:spPr>
                <a:xfrm>
                  <a:off x="2235720" y="3593516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A1EBBF92-3E8E-4001-B8E3-279071B87803}"/>
                    </a:ext>
                  </a:extLst>
                </p:cNvPr>
                <p:cNvSpPr/>
                <p:nvPr/>
              </p:nvSpPr>
              <p:spPr>
                <a:xfrm>
                  <a:off x="2235720" y="3329228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6952BD1A-A5BC-41F7-9DBA-64B4135CE7D7}"/>
                </a:ext>
              </a:extLst>
            </p:cNvPr>
            <p:cNvSpPr/>
            <p:nvPr/>
          </p:nvSpPr>
          <p:spPr>
            <a:xfrm>
              <a:off x="1546860" y="1814460"/>
              <a:ext cx="2139325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88749CC6-3B7E-4A16-ABA7-D24F2C04CDA3}"/>
              </a:ext>
            </a:extLst>
          </p:cNvPr>
          <p:cNvGrpSpPr/>
          <p:nvPr/>
        </p:nvGrpSpPr>
        <p:grpSpPr>
          <a:xfrm>
            <a:off x="290749" y="1767857"/>
            <a:ext cx="2139325" cy="4485404"/>
            <a:chOff x="4869180" y="1810344"/>
            <a:chExt cx="2139325" cy="4485404"/>
          </a:xfrm>
        </p:grpSpPr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7B341358-E423-4FE6-B55A-59527052D5CD}"/>
                </a:ext>
              </a:extLst>
            </p:cNvPr>
            <p:cNvSpPr/>
            <p:nvPr/>
          </p:nvSpPr>
          <p:spPr>
            <a:xfrm>
              <a:off x="5122320" y="1817064"/>
              <a:ext cx="1735620" cy="44786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C3A942CF-A192-4A83-AD54-61CBC720B407}"/>
                </a:ext>
              </a:extLst>
            </p:cNvPr>
            <p:cNvGrpSpPr/>
            <p:nvPr/>
          </p:nvGrpSpPr>
          <p:grpSpPr>
            <a:xfrm>
              <a:off x="5122320" y="1939884"/>
              <a:ext cx="864000" cy="864000"/>
              <a:chOff x="1684920" y="3144570"/>
              <a:chExt cx="864000" cy="864000"/>
            </a:xfrm>
            <a:solidFill>
              <a:schemeClr val="tx1"/>
            </a:solidFill>
          </p:grpSpPr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6778EA36-0A59-4EE3-B8C4-D5EF3201B8A8}"/>
                  </a:ext>
                </a:extLst>
              </p:cNvPr>
              <p:cNvSpPr/>
              <p:nvPr/>
            </p:nvSpPr>
            <p:spPr>
              <a:xfrm>
                <a:off x="1684920" y="3144570"/>
                <a:ext cx="864000" cy="864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C362538C-2F73-40BC-9945-3BAF412E35CE}"/>
                  </a:ext>
                </a:extLst>
              </p:cNvPr>
              <p:cNvSpPr/>
              <p:nvPr/>
            </p:nvSpPr>
            <p:spPr>
              <a:xfrm>
                <a:off x="1998120" y="3457770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0E9DD293-5826-41C0-BED1-3E6422707E46}"/>
                  </a:ext>
                </a:extLst>
              </p:cNvPr>
              <p:cNvSpPr/>
              <p:nvPr/>
            </p:nvSpPr>
            <p:spPr>
              <a:xfrm>
                <a:off x="1998120" y="3183740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74B46352-B5C9-469D-8AC3-E4E8537FC505}"/>
                  </a:ext>
                </a:extLst>
              </p:cNvPr>
              <p:cNvSpPr/>
              <p:nvPr/>
            </p:nvSpPr>
            <p:spPr>
              <a:xfrm>
                <a:off x="1756016" y="3329228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4A245018-9AF8-42C1-8FE6-60537CF0117F}"/>
                  </a:ext>
                </a:extLst>
              </p:cNvPr>
              <p:cNvSpPr/>
              <p:nvPr/>
            </p:nvSpPr>
            <p:spPr>
              <a:xfrm>
                <a:off x="1756016" y="3594411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6337F4C4-491E-4208-953A-C37ECDE95DE7}"/>
                  </a:ext>
                </a:extLst>
              </p:cNvPr>
              <p:cNvSpPr/>
              <p:nvPr/>
            </p:nvSpPr>
            <p:spPr>
              <a:xfrm>
                <a:off x="1998120" y="3728299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F5621B0F-A1D6-4D0B-9FD7-5F214245CF79}"/>
                  </a:ext>
                </a:extLst>
              </p:cNvPr>
              <p:cNvSpPr/>
              <p:nvPr/>
            </p:nvSpPr>
            <p:spPr>
              <a:xfrm>
                <a:off x="2235720" y="3593516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AB9BC33D-3A06-44A3-A7E9-B3671DC45E90}"/>
                  </a:ext>
                </a:extLst>
              </p:cNvPr>
              <p:cNvSpPr/>
              <p:nvPr/>
            </p:nvSpPr>
            <p:spPr>
              <a:xfrm>
                <a:off x="2235720" y="3329228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2326312A-7BB9-43A2-A85F-E210F13AE47E}"/>
                </a:ext>
              </a:extLst>
            </p:cNvPr>
            <p:cNvGrpSpPr/>
            <p:nvPr/>
          </p:nvGrpSpPr>
          <p:grpSpPr>
            <a:xfrm>
              <a:off x="5122320" y="2821355"/>
              <a:ext cx="864000" cy="864000"/>
              <a:chOff x="1684920" y="3144570"/>
              <a:chExt cx="864000" cy="864000"/>
            </a:xfrm>
            <a:solidFill>
              <a:schemeClr val="tx1"/>
            </a:solidFill>
          </p:grpSpPr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E175B671-BD65-416C-BD33-F2EE0B60E095}"/>
                  </a:ext>
                </a:extLst>
              </p:cNvPr>
              <p:cNvSpPr/>
              <p:nvPr/>
            </p:nvSpPr>
            <p:spPr>
              <a:xfrm>
                <a:off x="1684920" y="3144570"/>
                <a:ext cx="864000" cy="864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F369AA2F-C4B4-4D40-AA21-6FC9A92435D2}"/>
                  </a:ext>
                </a:extLst>
              </p:cNvPr>
              <p:cNvSpPr/>
              <p:nvPr/>
            </p:nvSpPr>
            <p:spPr>
              <a:xfrm>
                <a:off x="1998120" y="3457770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E9C8E086-7CA6-4BB1-9EAE-E85E6BEA1D71}"/>
                  </a:ext>
                </a:extLst>
              </p:cNvPr>
              <p:cNvSpPr/>
              <p:nvPr/>
            </p:nvSpPr>
            <p:spPr>
              <a:xfrm>
                <a:off x="1998120" y="3183740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52AA49A6-E79F-4355-BF62-BBFD6063C0DB}"/>
                  </a:ext>
                </a:extLst>
              </p:cNvPr>
              <p:cNvSpPr/>
              <p:nvPr/>
            </p:nvSpPr>
            <p:spPr>
              <a:xfrm>
                <a:off x="1756016" y="3329228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73E5DCBF-D242-469F-A5CE-ACD7ABBA5A96}"/>
                  </a:ext>
                </a:extLst>
              </p:cNvPr>
              <p:cNvSpPr/>
              <p:nvPr/>
            </p:nvSpPr>
            <p:spPr>
              <a:xfrm>
                <a:off x="1756016" y="3594411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8267AEFF-7415-4B00-9E99-3D44F4A78F3D}"/>
                  </a:ext>
                </a:extLst>
              </p:cNvPr>
              <p:cNvSpPr/>
              <p:nvPr/>
            </p:nvSpPr>
            <p:spPr>
              <a:xfrm>
                <a:off x="1998120" y="3728299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425AC072-568A-4A1E-9341-2BD91E843D82}"/>
                  </a:ext>
                </a:extLst>
              </p:cNvPr>
              <p:cNvSpPr/>
              <p:nvPr/>
            </p:nvSpPr>
            <p:spPr>
              <a:xfrm>
                <a:off x="2235720" y="3593516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DD54A5F5-55ED-4335-BB4D-0152E8498BD3}"/>
                  </a:ext>
                </a:extLst>
              </p:cNvPr>
              <p:cNvSpPr/>
              <p:nvPr/>
            </p:nvSpPr>
            <p:spPr>
              <a:xfrm>
                <a:off x="2235720" y="3329228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FF2894C1-C8D0-4D03-87D2-8594445574FC}"/>
                </a:ext>
              </a:extLst>
            </p:cNvPr>
            <p:cNvGrpSpPr/>
            <p:nvPr/>
          </p:nvGrpSpPr>
          <p:grpSpPr>
            <a:xfrm>
              <a:off x="5122320" y="5431748"/>
              <a:ext cx="864000" cy="864000"/>
              <a:chOff x="1684920" y="3144570"/>
              <a:chExt cx="864000" cy="864000"/>
            </a:xfrm>
            <a:solidFill>
              <a:schemeClr val="tx1"/>
            </a:solidFill>
          </p:grpSpPr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B44049A8-DF20-4A90-A38B-0723056AD31D}"/>
                  </a:ext>
                </a:extLst>
              </p:cNvPr>
              <p:cNvSpPr/>
              <p:nvPr/>
            </p:nvSpPr>
            <p:spPr>
              <a:xfrm>
                <a:off x="1684920" y="3144570"/>
                <a:ext cx="864000" cy="864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23F92105-CFEB-4929-A969-99716A618948}"/>
                  </a:ext>
                </a:extLst>
              </p:cNvPr>
              <p:cNvSpPr/>
              <p:nvPr/>
            </p:nvSpPr>
            <p:spPr>
              <a:xfrm>
                <a:off x="1998120" y="3457770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BA29833E-4921-43FF-AF05-918569BAF2AD}"/>
                  </a:ext>
                </a:extLst>
              </p:cNvPr>
              <p:cNvSpPr/>
              <p:nvPr/>
            </p:nvSpPr>
            <p:spPr>
              <a:xfrm>
                <a:off x="1998120" y="3183740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22851E7F-235E-494E-B814-1F77D52FF90D}"/>
                  </a:ext>
                </a:extLst>
              </p:cNvPr>
              <p:cNvSpPr/>
              <p:nvPr/>
            </p:nvSpPr>
            <p:spPr>
              <a:xfrm>
                <a:off x="1756016" y="3329228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C13E82E3-C4C7-4BC6-B838-3EE4DB064852}"/>
                  </a:ext>
                </a:extLst>
              </p:cNvPr>
              <p:cNvSpPr/>
              <p:nvPr/>
            </p:nvSpPr>
            <p:spPr>
              <a:xfrm>
                <a:off x="1756016" y="3594411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B73EE6B9-A8DF-4060-892F-9CDE298573CE}"/>
                  </a:ext>
                </a:extLst>
              </p:cNvPr>
              <p:cNvSpPr/>
              <p:nvPr/>
            </p:nvSpPr>
            <p:spPr>
              <a:xfrm>
                <a:off x="1998120" y="3728299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E7DC991F-B1A7-48A2-92F6-3A960FC582AA}"/>
                  </a:ext>
                </a:extLst>
              </p:cNvPr>
              <p:cNvSpPr/>
              <p:nvPr/>
            </p:nvSpPr>
            <p:spPr>
              <a:xfrm>
                <a:off x="2235720" y="3593516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EF85B53C-52E0-4EBC-966D-3871D5AA42BD}"/>
                  </a:ext>
                </a:extLst>
              </p:cNvPr>
              <p:cNvSpPr/>
              <p:nvPr/>
            </p:nvSpPr>
            <p:spPr>
              <a:xfrm>
                <a:off x="2235720" y="3329228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787285F9-1343-4267-8F7C-DC90A5B3BCFD}"/>
                </a:ext>
              </a:extLst>
            </p:cNvPr>
            <p:cNvGrpSpPr/>
            <p:nvPr/>
          </p:nvGrpSpPr>
          <p:grpSpPr>
            <a:xfrm>
              <a:off x="5122320" y="4561614"/>
              <a:ext cx="864000" cy="864000"/>
              <a:chOff x="1684920" y="3144570"/>
              <a:chExt cx="864000" cy="864000"/>
            </a:xfrm>
            <a:solidFill>
              <a:schemeClr val="tx1"/>
            </a:solidFill>
          </p:grpSpPr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7559760F-5B6E-4E38-A625-C4FC03D0F5F6}"/>
                  </a:ext>
                </a:extLst>
              </p:cNvPr>
              <p:cNvSpPr/>
              <p:nvPr/>
            </p:nvSpPr>
            <p:spPr>
              <a:xfrm>
                <a:off x="1684920" y="3144570"/>
                <a:ext cx="864000" cy="864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16AEDA0A-2396-40EC-A49A-733C5F4154A6}"/>
                  </a:ext>
                </a:extLst>
              </p:cNvPr>
              <p:cNvSpPr/>
              <p:nvPr/>
            </p:nvSpPr>
            <p:spPr>
              <a:xfrm>
                <a:off x="1998120" y="3457770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365920A4-785E-4479-8719-3081D8E66E9D}"/>
                  </a:ext>
                </a:extLst>
              </p:cNvPr>
              <p:cNvSpPr/>
              <p:nvPr/>
            </p:nvSpPr>
            <p:spPr>
              <a:xfrm>
                <a:off x="1998120" y="3183740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AC86061F-413D-4247-A4CE-8CA192981E05}"/>
                  </a:ext>
                </a:extLst>
              </p:cNvPr>
              <p:cNvSpPr/>
              <p:nvPr/>
            </p:nvSpPr>
            <p:spPr>
              <a:xfrm>
                <a:off x="1756016" y="3329228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96BEAB8E-3C58-406A-A16F-CAECEF5DBDFD}"/>
                  </a:ext>
                </a:extLst>
              </p:cNvPr>
              <p:cNvSpPr/>
              <p:nvPr/>
            </p:nvSpPr>
            <p:spPr>
              <a:xfrm>
                <a:off x="1756016" y="3594411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FBA9B84B-8CAD-4DCE-9DDA-1ED649B8C82A}"/>
                  </a:ext>
                </a:extLst>
              </p:cNvPr>
              <p:cNvSpPr/>
              <p:nvPr/>
            </p:nvSpPr>
            <p:spPr>
              <a:xfrm>
                <a:off x="1998120" y="3728299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444F2568-7418-4EF7-AC38-16299CEBFFDD}"/>
                  </a:ext>
                </a:extLst>
              </p:cNvPr>
              <p:cNvSpPr/>
              <p:nvPr/>
            </p:nvSpPr>
            <p:spPr>
              <a:xfrm>
                <a:off x="2235720" y="3593516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23455ED2-55BF-48E4-BE5F-A4145706CF21}"/>
                  </a:ext>
                </a:extLst>
              </p:cNvPr>
              <p:cNvSpPr/>
              <p:nvPr/>
            </p:nvSpPr>
            <p:spPr>
              <a:xfrm>
                <a:off x="2235720" y="3329228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FFA72351-A10A-4818-A13C-03E4A7E6AE06}"/>
                </a:ext>
              </a:extLst>
            </p:cNvPr>
            <p:cNvGrpSpPr/>
            <p:nvPr/>
          </p:nvGrpSpPr>
          <p:grpSpPr>
            <a:xfrm>
              <a:off x="5122320" y="3691442"/>
              <a:ext cx="864000" cy="864000"/>
              <a:chOff x="1684920" y="3144570"/>
              <a:chExt cx="864000" cy="864000"/>
            </a:xfrm>
            <a:solidFill>
              <a:schemeClr val="tx1"/>
            </a:solidFill>
          </p:grpSpPr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1D7DD394-6D9F-470D-A7C3-0DB27542BEA0}"/>
                  </a:ext>
                </a:extLst>
              </p:cNvPr>
              <p:cNvSpPr/>
              <p:nvPr/>
            </p:nvSpPr>
            <p:spPr>
              <a:xfrm>
                <a:off x="1684920" y="3144570"/>
                <a:ext cx="864000" cy="864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8A090458-A270-4DB1-A2C7-4C57CCD2E802}"/>
                  </a:ext>
                </a:extLst>
              </p:cNvPr>
              <p:cNvSpPr/>
              <p:nvPr/>
            </p:nvSpPr>
            <p:spPr>
              <a:xfrm>
                <a:off x="1998120" y="3457770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959C2033-C53B-43E8-9794-B7CA9766C7A1}"/>
                  </a:ext>
                </a:extLst>
              </p:cNvPr>
              <p:cNvSpPr/>
              <p:nvPr/>
            </p:nvSpPr>
            <p:spPr>
              <a:xfrm>
                <a:off x="1998120" y="3183740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1550596E-E928-4294-A7A7-26E5204B02DE}"/>
                  </a:ext>
                </a:extLst>
              </p:cNvPr>
              <p:cNvSpPr/>
              <p:nvPr/>
            </p:nvSpPr>
            <p:spPr>
              <a:xfrm>
                <a:off x="1756016" y="3329228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2D54009E-EF72-4A8C-8282-D3FF7BD6DE48}"/>
                  </a:ext>
                </a:extLst>
              </p:cNvPr>
              <p:cNvSpPr/>
              <p:nvPr/>
            </p:nvSpPr>
            <p:spPr>
              <a:xfrm>
                <a:off x="1756016" y="3594411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C931BFF7-A863-488D-AECC-4025AC53C2E2}"/>
                  </a:ext>
                </a:extLst>
              </p:cNvPr>
              <p:cNvSpPr/>
              <p:nvPr/>
            </p:nvSpPr>
            <p:spPr>
              <a:xfrm>
                <a:off x="1998120" y="3728299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3AC1CD17-C21F-4D82-8DA4-56EAADC272C2}"/>
                  </a:ext>
                </a:extLst>
              </p:cNvPr>
              <p:cNvSpPr/>
              <p:nvPr/>
            </p:nvSpPr>
            <p:spPr>
              <a:xfrm>
                <a:off x="2235720" y="3593516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57F7C626-ECC5-45D3-8093-28CF06B79C95}"/>
                  </a:ext>
                </a:extLst>
              </p:cNvPr>
              <p:cNvSpPr/>
              <p:nvPr/>
            </p:nvSpPr>
            <p:spPr>
              <a:xfrm>
                <a:off x="2235720" y="3329228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E64EDA08-56FC-4815-8911-87320DC6A7E9}"/>
                </a:ext>
              </a:extLst>
            </p:cNvPr>
            <p:cNvGrpSpPr/>
            <p:nvPr/>
          </p:nvGrpSpPr>
          <p:grpSpPr>
            <a:xfrm>
              <a:off x="5993940" y="1939884"/>
              <a:ext cx="864000" cy="864000"/>
              <a:chOff x="1684920" y="3144570"/>
              <a:chExt cx="864000" cy="864000"/>
            </a:xfrm>
          </p:grpSpPr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5F7A13FC-8B2B-4C21-A1FC-F84B8D25178F}"/>
                  </a:ext>
                </a:extLst>
              </p:cNvPr>
              <p:cNvSpPr/>
              <p:nvPr/>
            </p:nvSpPr>
            <p:spPr>
              <a:xfrm>
                <a:off x="1684920" y="3144570"/>
                <a:ext cx="864000" cy="86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id="{B739BDDA-EA6E-4E7A-BF10-1B3C53A66309}"/>
                  </a:ext>
                </a:extLst>
              </p:cNvPr>
              <p:cNvSpPr/>
              <p:nvPr/>
            </p:nvSpPr>
            <p:spPr>
              <a:xfrm>
                <a:off x="1998120" y="3457770"/>
                <a:ext cx="237600" cy="237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04C29AA3-961D-4059-AACE-A7DC7C5F1557}"/>
                  </a:ext>
                </a:extLst>
              </p:cNvPr>
              <p:cNvSpPr/>
              <p:nvPr/>
            </p:nvSpPr>
            <p:spPr>
              <a:xfrm>
                <a:off x="1998120" y="3183740"/>
                <a:ext cx="237600" cy="237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Oval 246">
                <a:extLst>
                  <a:ext uri="{FF2B5EF4-FFF2-40B4-BE49-F238E27FC236}">
                    <a16:creationId xmlns:a16="http://schemas.microsoft.com/office/drawing/2014/main" id="{2665B9FD-CDF2-4D89-9148-6CE4E4EEA04B}"/>
                  </a:ext>
                </a:extLst>
              </p:cNvPr>
              <p:cNvSpPr/>
              <p:nvPr/>
            </p:nvSpPr>
            <p:spPr>
              <a:xfrm>
                <a:off x="1756016" y="3329228"/>
                <a:ext cx="237600" cy="237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C32E6097-575B-4D6F-8F0E-77A7143F88F5}"/>
                  </a:ext>
                </a:extLst>
              </p:cNvPr>
              <p:cNvSpPr/>
              <p:nvPr/>
            </p:nvSpPr>
            <p:spPr>
              <a:xfrm>
                <a:off x="1756016" y="3594411"/>
                <a:ext cx="237600" cy="237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id="{9E1FB1B8-3F3F-4968-B8CF-0E13FEE43EC1}"/>
                  </a:ext>
                </a:extLst>
              </p:cNvPr>
              <p:cNvSpPr/>
              <p:nvPr/>
            </p:nvSpPr>
            <p:spPr>
              <a:xfrm>
                <a:off x="1998120" y="3728299"/>
                <a:ext cx="237600" cy="237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id="{28712D97-32F7-4CB1-9370-77E9AC2A93ED}"/>
                  </a:ext>
                </a:extLst>
              </p:cNvPr>
              <p:cNvSpPr/>
              <p:nvPr/>
            </p:nvSpPr>
            <p:spPr>
              <a:xfrm>
                <a:off x="2235720" y="3593516"/>
                <a:ext cx="237600" cy="237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250">
                <a:extLst>
                  <a:ext uri="{FF2B5EF4-FFF2-40B4-BE49-F238E27FC236}">
                    <a16:creationId xmlns:a16="http://schemas.microsoft.com/office/drawing/2014/main" id="{953F2696-CAFB-49E3-8F12-4C46404075F4}"/>
                  </a:ext>
                </a:extLst>
              </p:cNvPr>
              <p:cNvSpPr/>
              <p:nvPr/>
            </p:nvSpPr>
            <p:spPr>
              <a:xfrm>
                <a:off x="2235720" y="3329228"/>
                <a:ext cx="237600" cy="237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96E18EC8-DACB-4590-BCAD-BC26006E15CB}"/>
                </a:ext>
              </a:extLst>
            </p:cNvPr>
            <p:cNvGrpSpPr/>
            <p:nvPr/>
          </p:nvGrpSpPr>
          <p:grpSpPr>
            <a:xfrm>
              <a:off x="5993940" y="2821355"/>
              <a:ext cx="864000" cy="864000"/>
              <a:chOff x="1684920" y="3144570"/>
              <a:chExt cx="864000" cy="864000"/>
            </a:xfrm>
            <a:solidFill>
              <a:schemeClr val="tx1"/>
            </a:solidFill>
          </p:grpSpPr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639F67FB-E17F-4B9C-BC26-F4CB3BC2C995}"/>
                  </a:ext>
                </a:extLst>
              </p:cNvPr>
              <p:cNvSpPr/>
              <p:nvPr/>
            </p:nvSpPr>
            <p:spPr>
              <a:xfrm>
                <a:off x="1684920" y="3144570"/>
                <a:ext cx="864000" cy="864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id="{83707B7F-E468-4FDD-B6AC-0913ED80C720}"/>
                  </a:ext>
                </a:extLst>
              </p:cNvPr>
              <p:cNvSpPr/>
              <p:nvPr/>
            </p:nvSpPr>
            <p:spPr>
              <a:xfrm>
                <a:off x="1998120" y="3457770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BD1FE462-F7C1-4287-8410-9F741E8AD528}"/>
                  </a:ext>
                </a:extLst>
              </p:cNvPr>
              <p:cNvSpPr/>
              <p:nvPr/>
            </p:nvSpPr>
            <p:spPr>
              <a:xfrm>
                <a:off x="1998120" y="3183740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Oval 238">
                <a:extLst>
                  <a:ext uri="{FF2B5EF4-FFF2-40B4-BE49-F238E27FC236}">
                    <a16:creationId xmlns:a16="http://schemas.microsoft.com/office/drawing/2014/main" id="{9F537E54-3789-47D5-B265-FC6EE9CB7204}"/>
                  </a:ext>
                </a:extLst>
              </p:cNvPr>
              <p:cNvSpPr/>
              <p:nvPr/>
            </p:nvSpPr>
            <p:spPr>
              <a:xfrm>
                <a:off x="1756016" y="3329228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AFD92DDE-12F2-45FF-8B35-5ED80092FB9D}"/>
                  </a:ext>
                </a:extLst>
              </p:cNvPr>
              <p:cNvSpPr/>
              <p:nvPr/>
            </p:nvSpPr>
            <p:spPr>
              <a:xfrm>
                <a:off x="1756016" y="3594411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AED23318-729A-4D6F-A18D-2EF2D4A2B7DE}"/>
                  </a:ext>
                </a:extLst>
              </p:cNvPr>
              <p:cNvSpPr/>
              <p:nvPr/>
            </p:nvSpPr>
            <p:spPr>
              <a:xfrm>
                <a:off x="1998120" y="3728299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9CCFDEF3-4509-41C3-A2BD-96A8841465DF}"/>
                  </a:ext>
                </a:extLst>
              </p:cNvPr>
              <p:cNvSpPr/>
              <p:nvPr/>
            </p:nvSpPr>
            <p:spPr>
              <a:xfrm>
                <a:off x="2235720" y="3593516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48F9948F-E386-4BBC-AF1C-9746890EE006}"/>
                  </a:ext>
                </a:extLst>
              </p:cNvPr>
              <p:cNvSpPr/>
              <p:nvPr/>
            </p:nvSpPr>
            <p:spPr>
              <a:xfrm>
                <a:off x="2235720" y="3329228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68CA575A-332C-4E44-86FB-38E675061182}"/>
                </a:ext>
              </a:extLst>
            </p:cNvPr>
            <p:cNvGrpSpPr/>
            <p:nvPr/>
          </p:nvGrpSpPr>
          <p:grpSpPr>
            <a:xfrm>
              <a:off x="5993940" y="5431748"/>
              <a:ext cx="864000" cy="864000"/>
              <a:chOff x="1684920" y="3144570"/>
              <a:chExt cx="864000" cy="864000"/>
            </a:xfrm>
            <a:solidFill>
              <a:schemeClr val="tx1"/>
            </a:solidFill>
          </p:grpSpPr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54513A48-DF93-4865-8E06-B2876F247F4F}"/>
                  </a:ext>
                </a:extLst>
              </p:cNvPr>
              <p:cNvSpPr/>
              <p:nvPr/>
            </p:nvSpPr>
            <p:spPr>
              <a:xfrm>
                <a:off x="1684920" y="3144570"/>
                <a:ext cx="864000" cy="864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FF8E92DC-E2FA-407F-B715-D57EDD7AB40A}"/>
                  </a:ext>
                </a:extLst>
              </p:cNvPr>
              <p:cNvSpPr/>
              <p:nvPr/>
            </p:nvSpPr>
            <p:spPr>
              <a:xfrm>
                <a:off x="1998120" y="3457770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85064889-A17C-41D0-BF2E-90CDFE6489BE}"/>
                  </a:ext>
                </a:extLst>
              </p:cNvPr>
              <p:cNvSpPr/>
              <p:nvPr/>
            </p:nvSpPr>
            <p:spPr>
              <a:xfrm>
                <a:off x="1998120" y="3183740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49B0027A-504B-4912-AB85-21AB431C028B}"/>
                  </a:ext>
                </a:extLst>
              </p:cNvPr>
              <p:cNvSpPr/>
              <p:nvPr/>
            </p:nvSpPr>
            <p:spPr>
              <a:xfrm>
                <a:off x="1756016" y="3329228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5BA09DD6-3F58-4591-AFE8-9CA365640ED4}"/>
                  </a:ext>
                </a:extLst>
              </p:cNvPr>
              <p:cNvSpPr/>
              <p:nvPr/>
            </p:nvSpPr>
            <p:spPr>
              <a:xfrm>
                <a:off x="1756016" y="3594411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Oval 232">
                <a:extLst>
                  <a:ext uri="{FF2B5EF4-FFF2-40B4-BE49-F238E27FC236}">
                    <a16:creationId xmlns:a16="http://schemas.microsoft.com/office/drawing/2014/main" id="{60084650-7E22-42C8-B70F-34F95A98BB93}"/>
                  </a:ext>
                </a:extLst>
              </p:cNvPr>
              <p:cNvSpPr/>
              <p:nvPr/>
            </p:nvSpPr>
            <p:spPr>
              <a:xfrm>
                <a:off x="1998120" y="3728299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ED5A800F-D0CB-4352-988D-4B3F0E289AB2}"/>
                  </a:ext>
                </a:extLst>
              </p:cNvPr>
              <p:cNvSpPr/>
              <p:nvPr/>
            </p:nvSpPr>
            <p:spPr>
              <a:xfrm>
                <a:off x="2235720" y="3593516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7F2F8DED-936C-405D-A038-CB2147FD807D}"/>
                  </a:ext>
                </a:extLst>
              </p:cNvPr>
              <p:cNvSpPr/>
              <p:nvPr/>
            </p:nvSpPr>
            <p:spPr>
              <a:xfrm>
                <a:off x="2235720" y="3329228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56C2D1CF-C17F-479B-B880-734274A9EC80}"/>
                </a:ext>
              </a:extLst>
            </p:cNvPr>
            <p:cNvGrpSpPr/>
            <p:nvPr/>
          </p:nvGrpSpPr>
          <p:grpSpPr>
            <a:xfrm>
              <a:off x="5993940" y="4561614"/>
              <a:ext cx="864000" cy="864000"/>
              <a:chOff x="1684920" y="3144570"/>
              <a:chExt cx="864000" cy="864000"/>
            </a:xfrm>
            <a:solidFill>
              <a:schemeClr val="tx1"/>
            </a:solidFill>
          </p:grpSpPr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011168F5-2498-4A08-8DA4-CA6099B75EED}"/>
                  </a:ext>
                </a:extLst>
              </p:cNvPr>
              <p:cNvSpPr/>
              <p:nvPr/>
            </p:nvSpPr>
            <p:spPr>
              <a:xfrm>
                <a:off x="1684920" y="3144570"/>
                <a:ext cx="864000" cy="864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462D54CD-BE01-414B-B749-5E1F47BB4B4D}"/>
                  </a:ext>
                </a:extLst>
              </p:cNvPr>
              <p:cNvSpPr/>
              <p:nvPr/>
            </p:nvSpPr>
            <p:spPr>
              <a:xfrm>
                <a:off x="1998120" y="3457770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B3809F92-725F-48DA-8515-72A759E92C43}"/>
                  </a:ext>
                </a:extLst>
              </p:cNvPr>
              <p:cNvSpPr/>
              <p:nvPr/>
            </p:nvSpPr>
            <p:spPr>
              <a:xfrm>
                <a:off x="1998120" y="3183740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9E5858CB-1D52-47DD-910D-D294BEBCC9F8}"/>
                  </a:ext>
                </a:extLst>
              </p:cNvPr>
              <p:cNvSpPr/>
              <p:nvPr/>
            </p:nvSpPr>
            <p:spPr>
              <a:xfrm>
                <a:off x="1756016" y="3329228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3E9E3ED0-1A7E-4A96-B60E-9D8720604FDA}"/>
                  </a:ext>
                </a:extLst>
              </p:cNvPr>
              <p:cNvSpPr/>
              <p:nvPr/>
            </p:nvSpPr>
            <p:spPr>
              <a:xfrm>
                <a:off x="1756016" y="3594411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F85392F4-817E-48DA-8AF8-1B4CA983973B}"/>
                  </a:ext>
                </a:extLst>
              </p:cNvPr>
              <p:cNvSpPr/>
              <p:nvPr/>
            </p:nvSpPr>
            <p:spPr>
              <a:xfrm>
                <a:off x="1998120" y="3728299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63687D6B-347D-4E53-AB07-BE2DF30D8AF5}"/>
                  </a:ext>
                </a:extLst>
              </p:cNvPr>
              <p:cNvSpPr/>
              <p:nvPr/>
            </p:nvSpPr>
            <p:spPr>
              <a:xfrm>
                <a:off x="2235720" y="3593516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6A3FC653-CEDE-440E-81FE-DF04E862EA31}"/>
                  </a:ext>
                </a:extLst>
              </p:cNvPr>
              <p:cNvSpPr/>
              <p:nvPr/>
            </p:nvSpPr>
            <p:spPr>
              <a:xfrm>
                <a:off x="2235720" y="3329228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31580630-751A-443B-B902-B0751700E9A6}"/>
                </a:ext>
              </a:extLst>
            </p:cNvPr>
            <p:cNvGrpSpPr/>
            <p:nvPr/>
          </p:nvGrpSpPr>
          <p:grpSpPr>
            <a:xfrm>
              <a:off x="5993940" y="3691442"/>
              <a:ext cx="864000" cy="864000"/>
              <a:chOff x="1684920" y="3144570"/>
              <a:chExt cx="864000" cy="864000"/>
            </a:xfrm>
            <a:solidFill>
              <a:schemeClr val="tx1"/>
            </a:solidFill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DA038D1D-BDBE-4037-B990-5CBC227E78BC}"/>
                  </a:ext>
                </a:extLst>
              </p:cNvPr>
              <p:cNvSpPr/>
              <p:nvPr/>
            </p:nvSpPr>
            <p:spPr>
              <a:xfrm>
                <a:off x="1684920" y="3144570"/>
                <a:ext cx="864000" cy="864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46DFA2B0-42EC-4F00-869B-75000C35093F}"/>
                  </a:ext>
                </a:extLst>
              </p:cNvPr>
              <p:cNvSpPr/>
              <p:nvPr/>
            </p:nvSpPr>
            <p:spPr>
              <a:xfrm>
                <a:off x="1998120" y="3457770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95E52B64-38F6-4973-BAB8-489D68F06E89}"/>
                  </a:ext>
                </a:extLst>
              </p:cNvPr>
              <p:cNvSpPr/>
              <p:nvPr/>
            </p:nvSpPr>
            <p:spPr>
              <a:xfrm>
                <a:off x="1998120" y="3183740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93257E5A-3F2C-4D1A-94F6-46C0D03D607D}"/>
                  </a:ext>
                </a:extLst>
              </p:cNvPr>
              <p:cNvSpPr/>
              <p:nvPr/>
            </p:nvSpPr>
            <p:spPr>
              <a:xfrm>
                <a:off x="1756016" y="3329228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79A7F5D7-5767-4210-8891-3380D1BA3048}"/>
                  </a:ext>
                </a:extLst>
              </p:cNvPr>
              <p:cNvSpPr/>
              <p:nvPr/>
            </p:nvSpPr>
            <p:spPr>
              <a:xfrm>
                <a:off x="1756016" y="3594411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F6EC4105-0376-45CF-BF25-AA1203F4E4D0}"/>
                  </a:ext>
                </a:extLst>
              </p:cNvPr>
              <p:cNvSpPr/>
              <p:nvPr/>
            </p:nvSpPr>
            <p:spPr>
              <a:xfrm>
                <a:off x="1998120" y="3728299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3F2C75BA-3010-4831-80CD-1B674AE49EB9}"/>
                  </a:ext>
                </a:extLst>
              </p:cNvPr>
              <p:cNvSpPr/>
              <p:nvPr/>
            </p:nvSpPr>
            <p:spPr>
              <a:xfrm>
                <a:off x="2235720" y="3593516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707AE6D8-7665-4580-86D9-C74D84739376}"/>
                  </a:ext>
                </a:extLst>
              </p:cNvPr>
              <p:cNvSpPr/>
              <p:nvPr/>
            </p:nvSpPr>
            <p:spPr>
              <a:xfrm>
                <a:off x="2235720" y="3329228"/>
                <a:ext cx="237600" cy="237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67BDF311-8BF5-46C9-AC2E-AE71A2E2A1E5}"/>
                </a:ext>
              </a:extLst>
            </p:cNvPr>
            <p:cNvSpPr/>
            <p:nvPr/>
          </p:nvSpPr>
          <p:spPr>
            <a:xfrm>
              <a:off x="4869180" y="1810344"/>
              <a:ext cx="2139325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5" name="TextBox 254">
            <a:extLst>
              <a:ext uri="{FF2B5EF4-FFF2-40B4-BE49-F238E27FC236}">
                <a16:creationId xmlns:a16="http://schemas.microsoft.com/office/drawing/2014/main" id="{F9FBED37-C2DA-4CD4-91D9-A36C3C0FA82E}"/>
              </a:ext>
            </a:extLst>
          </p:cNvPr>
          <p:cNvSpPr txBox="1"/>
          <p:nvPr/>
        </p:nvSpPr>
        <p:spPr>
          <a:xfrm>
            <a:off x="2465975" y="1995191"/>
            <a:ext cx="1721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to simulate this design 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257" name="Straight Arrow Connector 256">
            <a:extLst>
              <a:ext uri="{FF2B5EF4-FFF2-40B4-BE49-F238E27FC236}">
                <a16:creationId xmlns:a16="http://schemas.microsoft.com/office/drawing/2014/main" id="{A44C68F2-A117-4193-8AE3-103D4267BCE2}"/>
              </a:ext>
            </a:extLst>
          </p:cNvPr>
          <p:cNvCxnSpPr/>
          <p:nvPr/>
        </p:nvCxnSpPr>
        <p:spPr>
          <a:xfrm>
            <a:off x="3977505" y="2346343"/>
            <a:ext cx="54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1B5ACCC5-1942-4FCC-B9EB-20E50920FA4F}"/>
              </a:ext>
            </a:extLst>
          </p:cNvPr>
          <p:cNvCxnSpPr>
            <a:cxnSpLocks/>
          </p:cNvCxnSpPr>
          <p:nvPr/>
        </p:nvCxnSpPr>
        <p:spPr>
          <a:xfrm flipH="1">
            <a:off x="2350604" y="3631061"/>
            <a:ext cx="54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" name="TextBox 261">
            <a:extLst>
              <a:ext uri="{FF2B5EF4-FFF2-40B4-BE49-F238E27FC236}">
                <a16:creationId xmlns:a16="http://schemas.microsoft.com/office/drawing/2014/main" id="{E8948574-7747-4642-B177-6FB5F307DA0E}"/>
              </a:ext>
            </a:extLst>
          </p:cNvPr>
          <p:cNvSpPr txBox="1"/>
          <p:nvPr/>
        </p:nvSpPr>
        <p:spPr>
          <a:xfrm>
            <a:off x="2901967" y="3307895"/>
            <a:ext cx="14611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 know how to simulate this one !</a:t>
            </a:r>
          </a:p>
        </p:txBody>
      </p:sp>
      <p:pic>
        <p:nvPicPr>
          <p:cNvPr id="266" name="Picture 265" descr="A picture containing text, screenshot, document&#10;&#10;Description automatically generated">
            <a:extLst>
              <a:ext uri="{FF2B5EF4-FFF2-40B4-BE49-F238E27FC236}">
                <a16:creationId xmlns:a16="http://schemas.microsoft.com/office/drawing/2014/main" id="{2D91C4BF-A9A0-4D05-BD7A-731CCE36E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004" y="2300086"/>
            <a:ext cx="4438057" cy="3397032"/>
          </a:xfrm>
          <a:prstGeom prst="rect">
            <a:avLst/>
          </a:prstGeom>
        </p:spPr>
      </p:pic>
      <p:sp>
        <p:nvSpPr>
          <p:cNvPr id="267" name="Rectangle 266">
            <a:extLst>
              <a:ext uri="{FF2B5EF4-FFF2-40B4-BE49-F238E27FC236}">
                <a16:creationId xmlns:a16="http://schemas.microsoft.com/office/drawing/2014/main" id="{8CFBC9DF-8235-4BFC-A00F-D8FF535593F3}"/>
              </a:ext>
            </a:extLst>
          </p:cNvPr>
          <p:cNvSpPr/>
          <p:nvPr/>
        </p:nvSpPr>
        <p:spPr>
          <a:xfrm>
            <a:off x="6877050" y="4703785"/>
            <a:ext cx="3981450" cy="4355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F87A322C-2EEA-493C-9223-232DD088814E}"/>
              </a:ext>
            </a:extLst>
          </p:cNvPr>
          <p:cNvSpPr/>
          <p:nvPr/>
        </p:nvSpPr>
        <p:spPr>
          <a:xfrm>
            <a:off x="6877049" y="5437585"/>
            <a:ext cx="4699965" cy="2727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33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4C92F-3CEF-44E2-9DC5-B8B24C3F1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file</a:t>
            </a:r>
          </a:p>
        </p:txBody>
      </p:sp>
      <p:pic>
        <p:nvPicPr>
          <p:cNvPr id="6" name="Content Placeholder 5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192A4FFD-550C-44B6-9A84-96A4883903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182" y="1846263"/>
            <a:ext cx="6294243" cy="432971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26F41B-9E6B-4EFB-A870-01682EB9F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- 31 MAR 2021</a:t>
            </a: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56AD9412-07FA-479F-84A0-C3C6E4DEC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718" y="1879607"/>
            <a:ext cx="3677163" cy="432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66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9B26A-32DE-4322-AC5B-ED1AFCB3F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(Wrong) Results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523FF8-C7BB-4D0C-96F0-CD86ED97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- 31 MAR 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CF8443-C1DA-4F38-A353-584316BC6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765" y="2304000"/>
            <a:ext cx="4248000" cy="32539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90FC82-0F1C-4C00-8789-C0BCD6C00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355" y="2304000"/>
            <a:ext cx="4248000" cy="32539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AAFA2B-CD99-4BB5-ADE5-0283A1989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8675" y="2304000"/>
            <a:ext cx="4248000" cy="325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35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01088-632D-42EB-9700-E1F7122E1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Protection simulations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4F1E6-47F3-4EA6-A58B-B40E4C6C7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?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0E98B0-B48C-4B61-A917-435588C6F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- 31 MAR 2021</a:t>
            </a:r>
          </a:p>
        </p:txBody>
      </p:sp>
    </p:spTree>
    <p:extLst>
      <p:ext uri="{BB962C8B-B14F-4D97-AF65-F5344CB8AC3E}">
        <p14:creationId xmlns:p14="http://schemas.microsoft.com/office/powerpoint/2010/main" val="3067385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C7E7F-54BD-408C-8053-C4CA87B1A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8151" y="2397483"/>
            <a:ext cx="5412401" cy="293151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COMSOL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Magnet Protection</a:t>
            </a:r>
          </a:p>
          <a:p>
            <a:pPr marL="0" indent="0">
              <a:buNone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raphic 6" descr="Atom">
            <a:extLst>
              <a:ext uri="{FF2B5EF4-FFF2-40B4-BE49-F238E27FC236}">
                <a16:creationId xmlns:a16="http://schemas.microsoft.com/office/drawing/2014/main" id="{4A755EF5-BF37-4FF5-B4E4-C27E2F0F880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8520" y="1777928"/>
            <a:ext cx="4021734" cy="402173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090F1-C1D5-4EA0-BE95-6D5C95B28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- 31 MAR 2021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2A74183-C039-43BD-B127-61CED50C2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809649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E1EAA-A200-4B3F-A436-3F13033FA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0470E2-902C-4729-8C12-BE2D18578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- 31 MAR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F30472-0BD9-4EF7-A6A0-7577B7256B3A}"/>
              </a:ext>
            </a:extLst>
          </p:cNvPr>
          <p:cNvSpPr txBox="1"/>
          <p:nvPr/>
        </p:nvSpPr>
        <p:spPr>
          <a:xfrm>
            <a:off x="1097280" y="1946246"/>
            <a:ext cx="37176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CCT magnet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Bfield</a:t>
            </a:r>
            <a:r>
              <a:rPr lang="en-US" dirty="0"/>
              <a:t>= 2.8 </a:t>
            </a:r>
            <a:r>
              <a:rPr lang="en-US" dirty="0" err="1"/>
              <a:t>T.m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Total length= 1100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Inner former inner radius = 35 mm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F024EC-B762-4B60-AC76-90F4B62DE310}"/>
              </a:ext>
            </a:extLst>
          </p:cNvPr>
          <p:cNvSpPr txBox="1"/>
          <p:nvPr/>
        </p:nvSpPr>
        <p:spPr>
          <a:xfrm>
            <a:off x="6126480" y="2169781"/>
            <a:ext cx="285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Magnetic Length * Max field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609467C-D640-42A1-A8A0-CFDD64903AB1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2994870" y="2354447"/>
            <a:ext cx="3131610" cy="321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0074CCA-73AB-4DA0-A83F-48ED9DD17F89}"/>
              </a:ext>
            </a:extLst>
          </p:cNvPr>
          <p:cNvCxnSpPr>
            <a:cxnSpLocks/>
          </p:cNvCxnSpPr>
          <p:nvPr/>
        </p:nvCxnSpPr>
        <p:spPr>
          <a:xfrm>
            <a:off x="3686185" y="2971534"/>
            <a:ext cx="2999841" cy="294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4E6230B-C7B7-4E69-94D3-1E21A534396F}"/>
              </a:ext>
            </a:extLst>
          </p:cNvPr>
          <p:cNvSpPr txBox="1"/>
          <p:nvPr/>
        </p:nvSpPr>
        <p:spPr>
          <a:xfrm>
            <a:off x="6686026" y="3081376"/>
            <a:ext cx="4063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coil length is around 1065-1070 mm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B2A7C1-2F50-41FB-8571-3ECBA0933AAF}"/>
              </a:ext>
            </a:extLst>
          </p:cNvPr>
          <p:cNvSpPr txBox="1"/>
          <p:nvPr/>
        </p:nvSpPr>
        <p:spPr>
          <a:xfrm>
            <a:off x="922789" y="42112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568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6F812-4236-4A54-A6AB-2AE6042A8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Jungle of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390FB-B6C2-48C7-82EE-C612B6382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Inner former inner radius = 35 mm</a:t>
            </a:r>
          </a:p>
          <a:p>
            <a:r>
              <a:rPr lang="en-US" dirty="0"/>
              <a:t>Channel = 5*1.25 x 2*1.25 = 6.25 x 2.5 mm2 ---------------- rope is 1.21 mm diameter</a:t>
            </a:r>
          </a:p>
          <a:p>
            <a:endParaRPr lang="en-US" dirty="0"/>
          </a:p>
          <a:p>
            <a:r>
              <a:rPr lang="en-US" dirty="0" err="1"/>
              <a:t>Rcoil</a:t>
            </a:r>
            <a:r>
              <a:rPr lang="en-US" dirty="0"/>
              <a:t> 1 inner = Inner former inner radius + 1.75 mm = 36.75 mm</a:t>
            </a:r>
          </a:p>
          <a:p>
            <a:r>
              <a:rPr lang="en-US" dirty="0" err="1"/>
              <a:t>Rcoil</a:t>
            </a:r>
            <a:r>
              <a:rPr lang="en-US" dirty="0"/>
              <a:t> 1 outer = </a:t>
            </a:r>
            <a:r>
              <a:rPr lang="en-US" dirty="0" err="1"/>
              <a:t>Rcoil</a:t>
            </a:r>
            <a:r>
              <a:rPr lang="en-US" dirty="0"/>
              <a:t> 1 inner + </a:t>
            </a:r>
            <a:r>
              <a:rPr lang="en-US" dirty="0" err="1"/>
              <a:t>Tcoil</a:t>
            </a:r>
            <a:r>
              <a:rPr lang="en-US" dirty="0"/>
              <a:t> (= 6.25) = 43 mm</a:t>
            </a:r>
          </a:p>
          <a:p>
            <a:r>
              <a:rPr lang="en-US" dirty="0"/>
              <a:t>Outer former inner radius = </a:t>
            </a:r>
            <a:r>
              <a:rPr lang="en-US" dirty="0" err="1"/>
              <a:t>Rcoil</a:t>
            </a:r>
            <a:r>
              <a:rPr lang="en-US" dirty="0"/>
              <a:t> 1 outer + T former gap (= 0.7) = 43.7 mm</a:t>
            </a:r>
          </a:p>
          <a:p>
            <a:r>
              <a:rPr lang="en-US" dirty="0" err="1"/>
              <a:t>Rcoil</a:t>
            </a:r>
            <a:r>
              <a:rPr lang="en-US" dirty="0"/>
              <a:t> 2 inner = Outer former inner radius + 1.75 mm = 45.45 mm</a:t>
            </a:r>
          </a:p>
          <a:p>
            <a:r>
              <a:rPr lang="en-US" dirty="0" err="1"/>
              <a:t>Rcoil</a:t>
            </a:r>
            <a:r>
              <a:rPr lang="en-US" dirty="0"/>
              <a:t> 2 outer = </a:t>
            </a:r>
            <a:r>
              <a:rPr lang="en-US" dirty="0" err="1"/>
              <a:t>Rcoil</a:t>
            </a:r>
            <a:r>
              <a:rPr lang="en-US" dirty="0"/>
              <a:t> 2 inner + </a:t>
            </a:r>
            <a:r>
              <a:rPr lang="en-US" dirty="0" err="1"/>
              <a:t>Tcoil</a:t>
            </a:r>
            <a:r>
              <a:rPr lang="en-US" dirty="0"/>
              <a:t> (= 6.25)= 51.7 mm </a:t>
            </a:r>
          </a:p>
          <a:p>
            <a:r>
              <a:rPr lang="en-US" dirty="0" err="1"/>
              <a:t>Rsupport</a:t>
            </a:r>
            <a:r>
              <a:rPr lang="en-US" dirty="0"/>
              <a:t> inner = </a:t>
            </a:r>
            <a:r>
              <a:rPr lang="en-US" dirty="0" err="1"/>
              <a:t>Rcoil</a:t>
            </a:r>
            <a:r>
              <a:rPr lang="en-US" dirty="0"/>
              <a:t> 2 outer + T former gap (= 0.7) = 52.4 mm</a:t>
            </a:r>
          </a:p>
          <a:p>
            <a:r>
              <a:rPr lang="en-US" dirty="0" err="1"/>
              <a:t>Rsupport</a:t>
            </a:r>
            <a:r>
              <a:rPr lang="en-US" dirty="0"/>
              <a:t> outer = </a:t>
            </a:r>
            <a:r>
              <a:rPr lang="en-US" dirty="0" err="1"/>
              <a:t>Rsupport</a:t>
            </a:r>
            <a:r>
              <a:rPr lang="en-US" dirty="0"/>
              <a:t> inner + </a:t>
            </a:r>
            <a:r>
              <a:rPr lang="en-US" dirty="0" err="1"/>
              <a:t>Tsupport</a:t>
            </a:r>
            <a:r>
              <a:rPr lang="en-US" dirty="0"/>
              <a:t> (= 19.15 mm) = 71.55 mm</a:t>
            </a:r>
          </a:p>
          <a:p>
            <a:r>
              <a:rPr lang="en-US" dirty="0" err="1"/>
              <a:t>Ryoke</a:t>
            </a:r>
            <a:r>
              <a:rPr lang="en-US" dirty="0"/>
              <a:t> inner = </a:t>
            </a:r>
            <a:r>
              <a:rPr lang="en-US" dirty="0" err="1"/>
              <a:t>Rsupport</a:t>
            </a:r>
            <a:r>
              <a:rPr lang="en-US" dirty="0"/>
              <a:t> outer + </a:t>
            </a:r>
            <a:r>
              <a:rPr lang="en-US" dirty="0" err="1"/>
              <a:t>Tyoke</a:t>
            </a:r>
            <a:r>
              <a:rPr lang="en-US" dirty="0"/>
              <a:t> gap (= 1.6 mm) = 73.16 mm</a:t>
            </a:r>
          </a:p>
          <a:p>
            <a:r>
              <a:rPr lang="en-US" dirty="0" err="1"/>
              <a:t>Ryoke</a:t>
            </a:r>
            <a:r>
              <a:rPr lang="en-US" dirty="0"/>
              <a:t> outer = 240 mm  </a:t>
            </a:r>
          </a:p>
          <a:p>
            <a:endParaRPr lang="en-US" dirty="0"/>
          </a:p>
          <a:p>
            <a:r>
              <a:rPr lang="en-US" dirty="0"/>
              <a:t>Tilt = 30 deg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07A771-DEBB-4DCB-AA02-9A76FEB17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- 31 MAR 2021</a:t>
            </a:r>
          </a:p>
        </p:txBody>
      </p:sp>
      <p:pic>
        <p:nvPicPr>
          <p:cNvPr id="10" name="Picture 9" descr="Chart, sunburst chart&#10;&#10;Description automatically generated">
            <a:extLst>
              <a:ext uri="{FF2B5EF4-FFF2-40B4-BE49-F238E27FC236}">
                <a16:creationId xmlns:a16="http://schemas.microsoft.com/office/drawing/2014/main" id="{70B4B72E-9F10-4386-9AE0-ABDA7760A0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/>
          <a:stretch/>
        </p:blipFill>
        <p:spPr>
          <a:xfrm>
            <a:off x="6318384" y="1886712"/>
            <a:ext cx="4837296" cy="427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5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CD786-1A3A-4335-BF70-FB1BDE697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pitch and </a:t>
            </a:r>
            <a:r>
              <a:rPr lang="en-US" dirty="0" err="1"/>
              <a:t>Bfield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EAB6D-BBB2-42D7-9941-C696673EB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5136043" cy="4023360"/>
          </a:xfrm>
        </p:spPr>
        <p:txBody>
          <a:bodyPr/>
          <a:lstStyle/>
          <a:p>
            <a:r>
              <a:rPr lang="en-US" dirty="0"/>
              <a:t>With a pitch of 5.5 mm I have a gap of 3.5 mm in the mid plane inner coil</a:t>
            </a:r>
          </a:p>
          <a:p>
            <a:r>
              <a:rPr lang="en-US" dirty="0"/>
              <a:t>0.35 * cos (30 deg) = 0.303 mm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Based on this 166 turns corresponds to magnetic length of 913 mm and a total coil length of 1064 mm</a:t>
            </a:r>
          </a:p>
          <a:p>
            <a:r>
              <a:rPr lang="en-US" dirty="0"/>
              <a:t>-&gt; </a:t>
            </a:r>
            <a:r>
              <a:rPr lang="en-US" dirty="0" err="1"/>
              <a:t>Bfield</a:t>
            </a:r>
            <a:r>
              <a:rPr lang="en-US" dirty="0"/>
              <a:t> = 2.8 </a:t>
            </a:r>
            <a:r>
              <a:rPr lang="en-US" dirty="0" err="1"/>
              <a:t>T.m</a:t>
            </a:r>
            <a:r>
              <a:rPr lang="en-US" dirty="0"/>
              <a:t> ; Magnetic length = 913 mm</a:t>
            </a:r>
          </a:p>
          <a:p>
            <a:r>
              <a:rPr lang="en-US" dirty="0"/>
              <a:t>We need a Max field of 3.066 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9DBED9-937D-43D5-B9DF-1E1A9E19C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- 31 MAR 2021</a:t>
            </a:r>
          </a:p>
        </p:txBody>
      </p:sp>
      <p:pic>
        <p:nvPicPr>
          <p:cNvPr id="6" name="Picture 5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ED41DBEF-8410-4A7E-A844-30270E7AC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772" y="1903153"/>
            <a:ext cx="5268841" cy="388869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720585E-6BC9-47AE-8DE0-6D3FCB1C18E8}"/>
              </a:ext>
            </a:extLst>
          </p:cNvPr>
          <p:cNvSpPr/>
          <p:nvPr/>
        </p:nvSpPr>
        <p:spPr>
          <a:xfrm>
            <a:off x="10756328" y="3280352"/>
            <a:ext cx="536713" cy="5724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A7C6FF-0F35-4136-9506-A27D80A1993C}"/>
              </a:ext>
            </a:extLst>
          </p:cNvPr>
          <p:cNvSpPr/>
          <p:nvPr/>
        </p:nvSpPr>
        <p:spPr>
          <a:xfrm>
            <a:off x="6512895" y="3429000"/>
            <a:ext cx="1171420" cy="5724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11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8378-1618-416C-BC71-088BCD073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 wire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9EF944-5A32-451F-8002-343495326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- 31 MAR 2021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BC8C4B6-6FE8-4626-A39E-7E55269BA7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165" y="1866142"/>
            <a:ext cx="5084039" cy="4022725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A94EE0-D093-461F-8D2A-DA13698D8829}"/>
              </a:ext>
            </a:extLst>
          </p:cNvPr>
          <p:cNvSpPr txBox="1"/>
          <p:nvPr/>
        </p:nvSpPr>
        <p:spPr>
          <a:xfrm>
            <a:off x="6473569" y="2505670"/>
            <a:ext cx="45742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60% of the short sample is 82.2 A</a:t>
            </a:r>
          </a:p>
          <a:p>
            <a:endParaRPr lang="en-US" dirty="0"/>
          </a:p>
          <a:p>
            <a:r>
              <a:rPr lang="en-US" dirty="0"/>
              <a:t>For a rope of 7 wires, it corresponds to 575.4 A</a:t>
            </a:r>
          </a:p>
        </p:txBody>
      </p:sp>
    </p:spTree>
    <p:extLst>
      <p:ext uri="{BB962C8B-B14F-4D97-AF65-F5344CB8AC3E}">
        <p14:creationId xmlns:p14="http://schemas.microsoft.com/office/powerpoint/2010/main" val="2116249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F13621B8-0B00-4F9D-B3F8-9F88E34B7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75" y="1747212"/>
            <a:ext cx="2794335" cy="44901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EED674-4E77-4290-BD8C-1D69DD20E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simulate this magnet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9C0313-E505-4098-8104-38824BB8A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- 31 MAR 2021</a:t>
            </a:r>
          </a:p>
        </p:txBody>
      </p:sp>
      <p:pic>
        <p:nvPicPr>
          <p:cNvPr id="6" name="Picture 5" descr="A picture containing white&#10;&#10;Description automatically generated">
            <a:extLst>
              <a:ext uri="{FF2B5EF4-FFF2-40B4-BE49-F238E27FC236}">
                <a16:creationId xmlns:a16="http://schemas.microsoft.com/office/drawing/2014/main" id="{E3F44AB7-3E03-4E4F-8052-64C0ABBAF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67" y="94852"/>
            <a:ext cx="2010928" cy="6125594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1A66D31-688E-4BA7-BCCC-52B2A24A6F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737360"/>
            <a:ext cx="2588905" cy="449013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15017F-7A21-4AEA-A024-1155970EEBF6}"/>
              </a:ext>
            </a:extLst>
          </p:cNvPr>
          <p:cNvCxnSpPr/>
          <p:nvPr/>
        </p:nvCxnSpPr>
        <p:spPr>
          <a:xfrm>
            <a:off x="3120887" y="2335696"/>
            <a:ext cx="0" cy="35383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0FD7A722-2F6A-4E01-99F8-B67A9EE8CE88}"/>
              </a:ext>
            </a:extLst>
          </p:cNvPr>
          <p:cNvSpPr/>
          <p:nvPr/>
        </p:nvSpPr>
        <p:spPr>
          <a:xfrm>
            <a:off x="1097280" y="3665989"/>
            <a:ext cx="1033524" cy="2181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C07EF31-CB68-446A-B765-FA5EF9903E01}"/>
              </a:ext>
            </a:extLst>
          </p:cNvPr>
          <p:cNvCxnSpPr/>
          <p:nvPr/>
        </p:nvCxnSpPr>
        <p:spPr>
          <a:xfrm>
            <a:off x="6191075" y="2407640"/>
            <a:ext cx="0" cy="3607266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D124FBB9-9975-4781-8AAE-5E07879E9F30}"/>
              </a:ext>
            </a:extLst>
          </p:cNvPr>
          <p:cNvSpPr/>
          <p:nvPr/>
        </p:nvSpPr>
        <p:spPr>
          <a:xfrm>
            <a:off x="4202933" y="5263888"/>
            <a:ext cx="1140903" cy="3651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15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6A275-F494-43FE-A971-2855E9641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with COMSOL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027C7-7D79-49C7-A9DF-A186D9432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some iterations…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258E91-A5FD-4C54-806C-F5F0AE37F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- 31 MAR 2021</a:t>
            </a:r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D54A1DB-EF78-476E-A1EE-FA9628F5D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58" y="2116822"/>
            <a:ext cx="5285198" cy="3906078"/>
          </a:xfrm>
          <a:prstGeom prst="rect">
            <a:avLst/>
          </a:prstGeom>
        </p:spPr>
      </p:pic>
      <p:pic>
        <p:nvPicPr>
          <p:cNvPr id="8" name="Picture 7" descr="A picture containing text, electronics, display&#10;&#10;Description automatically generated">
            <a:extLst>
              <a:ext uri="{FF2B5EF4-FFF2-40B4-BE49-F238E27FC236}">
                <a16:creationId xmlns:a16="http://schemas.microsoft.com/office/drawing/2014/main" id="{E5771CD2-ECD7-4ED3-AE72-B2CB31E66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1845735"/>
            <a:ext cx="5463962" cy="4091286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DEEB5D1-7D2A-45F6-B579-6F3CF522C065}"/>
              </a:ext>
            </a:extLst>
          </p:cNvPr>
          <p:cNvCxnSpPr/>
          <p:nvPr/>
        </p:nvCxnSpPr>
        <p:spPr>
          <a:xfrm flipH="1" flipV="1">
            <a:off x="1300294" y="6022900"/>
            <a:ext cx="1023456" cy="226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77A33AC-A8BB-4F6D-8F00-9AD8F38A8E7F}"/>
              </a:ext>
            </a:extLst>
          </p:cNvPr>
          <p:cNvSpPr txBox="1"/>
          <p:nvPr/>
        </p:nvSpPr>
        <p:spPr>
          <a:xfrm>
            <a:off x="2330317" y="603303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3.06 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79C342-59C7-4A4C-8E7B-52EDD4AC169B}"/>
              </a:ext>
            </a:extLst>
          </p:cNvPr>
          <p:cNvSpPr txBox="1"/>
          <p:nvPr/>
        </p:nvSpPr>
        <p:spPr>
          <a:xfrm>
            <a:off x="6096000" y="5905240"/>
            <a:ext cx="6094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i="1" dirty="0"/>
              <a:t>The COMSOL CCT model has been developed by Martin Istvan </a:t>
            </a:r>
            <a:r>
              <a:rPr lang="en-US" sz="1200" i="1" dirty="0" err="1"/>
              <a:t>Noval</a:t>
            </a:r>
            <a:r>
              <a:rPr lang="en-US" sz="1200" i="1" dirty="0"/>
              <a:t> (CERN TE-ABT-SE) </a:t>
            </a:r>
            <a:r>
              <a:rPr lang="en-US" sz="1200" i="1" dirty="0">
                <a:hlinkClick r:id="rId4"/>
              </a:rPr>
              <a:t>https://indico.cern.ch/event/727555/contributions/3436414/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595033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091AB-5CBD-4352-9E6A-E17D56859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</a:t>
            </a:r>
          </a:p>
        </p:txBody>
      </p:sp>
      <p:pic>
        <p:nvPicPr>
          <p:cNvPr id="6" name="Content Placeholder 5" descr="Chart, sunburst chart&#10;&#10;Description automatically generated">
            <a:extLst>
              <a:ext uri="{FF2B5EF4-FFF2-40B4-BE49-F238E27FC236}">
                <a16:creationId xmlns:a16="http://schemas.microsoft.com/office/drawing/2014/main" id="{55EEDB34-FEAC-4B8C-BA17-A69AAB21D4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046" y="1846263"/>
            <a:ext cx="7502234" cy="402272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A4D3A-29DD-42A6-90A8-C3041302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- 31 MAR 2021</a:t>
            </a:r>
          </a:p>
        </p:txBody>
      </p:sp>
    </p:spTree>
    <p:extLst>
      <p:ext uri="{BB962C8B-B14F-4D97-AF65-F5344CB8AC3E}">
        <p14:creationId xmlns:p14="http://schemas.microsoft.com/office/powerpoint/2010/main" val="360246127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770</TotalTime>
  <Words>538</Words>
  <Application>Microsoft Office PowerPoint</Application>
  <PresentationFormat>Widescreen</PresentationFormat>
  <Paragraphs>76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Retrospect</vt:lpstr>
      <vt:lpstr>CCT Superconducting Magnets </vt:lpstr>
      <vt:lpstr>Outline</vt:lpstr>
      <vt:lpstr>Inputs</vt:lpstr>
      <vt:lpstr>Jungle of numbers</vt:lpstr>
      <vt:lpstr>Definition of pitch and Bfield</vt:lpstr>
      <vt:lpstr>SC wire</vt:lpstr>
      <vt:lpstr>Let’s simulate this magnet </vt:lpstr>
      <vt:lpstr>Results with COMSOL</vt:lpstr>
      <vt:lpstr>Stress</vt:lpstr>
      <vt:lpstr>Conclusions COMSOL simulations</vt:lpstr>
      <vt:lpstr>Magnet protection – HELP ME !!!</vt:lpstr>
      <vt:lpstr>Input file</vt:lpstr>
      <vt:lpstr>(Wrong) Results</vt:lpstr>
      <vt:lpstr>Conclusions Protection simulations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CCT Superconducting Magnets</dc:title>
  <dc:creator>Kevin Pepitone</dc:creator>
  <cp:lastModifiedBy>Kevin Pepitone</cp:lastModifiedBy>
  <cp:revision>46</cp:revision>
  <dcterms:created xsi:type="dcterms:W3CDTF">2021-02-03T15:09:42Z</dcterms:created>
  <dcterms:modified xsi:type="dcterms:W3CDTF">2021-03-31T12:52:42Z</dcterms:modified>
</cp:coreProperties>
</file>