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ian DIEUDEGARD" initials="S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-2166" y="-89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70BF5-8FD4-456C-BAE5-5A932EA41044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F19C-225F-4C02-A2F4-DE5C8106A26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3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8F19C-225F-4C02-A2F4-DE5C8106A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0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10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4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25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3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5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6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18April2017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philippe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F5254-C07E-4501-84DA-3065935CCFA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ACS Fotolia_10421844_L.jpg"/>
          <p:cNvPicPr>
            <a:picLocks noChangeAspect="1"/>
          </p:cNvPicPr>
          <p:nvPr/>
        </p:nvPicPr>
        <p:blipFill>
          <a:blip r:embed="rId2" cstate="print">
            <a:lum bright="48000" contrast="-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/>
          <a:stretch>
            <a:fillRect/>
          </a:stretch>
        </p:blipFill>
        <p:spPr bwMode="auto">
          <a:xfrm>
            <a:off x="0" y="0"/>
            <a:ext cx="36167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08723" y="1125538"/>
            <a:ext cx="4661495" cy="2159000"/>
            <a:chOff x="1909" y="920"/>
            <a:chExt cx="3357" cy="1632"/>
          </a:xfrm>
        </p:grpSpPr>
        <p:sp>
          <p:nvSpPr>
            <p:cNvPr id="6" name="Titre 1"/>
            <p:cNvSpPr txBox="1">
              <a:spLocks/>
            </p:cNvSpPr>
            <p:nvPr/>
          </p:nvSpPr>
          <p:spPr>
            <a:xfrm>
              <a:off x="1909" y="1035"/>
              <a:ext cx="3357" cy="1402"/>
            </a:xfrm>
            <a:prstGeom prst="rect">
              <a:avLst/>
            </a:prstGeom>
          </p:spPr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r-FR" altLang="zh-CN" sz="2000" b="1" dirty="0" smtClean="0">
                  <a:latin typeface="Arial" panose="020B0604020202020204" pitchFamily="34" charset="0"/>
                </a:rPr>
                <a:t>GERSEMI </a:t>
              </a:r>
            </a:p>
            <a:p>
              <a:pPr algn="ctr"/>
              <a:r>
                <a:rPr lang="fr-FR" altLang="en-US" sz="2000" b="1" dirty="0" smtClean="0">
                  <a:latin typeface="Arial" panose="020B0604020202020204" pitchFamily="34" charset="0"/>
                </a:rPr>
                <a:t>TL012 </a:t>
              </a:r>
              <a:r>
                <a:rPr lang="fr-FR" altLang="en-US" sz="2000" b="1" dirty="0" smtClean="0">
                  <a:latin typeface="Arial" panose="020B0604020202020204" pitchFamily="34" charset="0"/>
                </a:rPr>
                <a:t>modifications</a:t>
              </a:r>
            </a:p>
            <a:p>
              <a:pPr algn="ctr"/>
              <a:r>
                <a:rPr lang="en-GB" altLang="en-US" sz="2000" dirty="0" smtClean="0">
                  <a:latin typeface="Arial" panose="020B0604020202020204" pitchFamily="34" charset="0"/>
                </a:rPr>
                <a:t>Architectural Proposal</a:t>
              </a:r>
              <a:endParaRPr lang="en-GB" altLang="en-US" sz="2000" b="1" dirty="0">
                <a:latin typeface="Arial" panose="020B0604020202020204" pitchFamily="34" charset="0"/>
              </a:endParaRPr>
            </a:p>
            <a:p>
              <a:pPr algn="ctr"/>
              <a:endParaRPr lang="fr-FR" altLang="en-US" sz="2000" b="1" dirty="0">
                <a:latin typeface="Arial" panose="020B0604020202020204" pitchFamily="34" charset="0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1952" y="920"/>
              <a:ext cx="3272" cy="1632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04051" y="3789363"/>
            <a:ext cx="25676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altLang="en-US" sz="2400" b="1" dirty="0" smtClean="0"/>
              <a:t>Zoom, 09/06/2017</a:t>
            </a:r>
            <a:endParaRPr lang="fr-FR" altLang="en-US" sz="2400" b="1" dirty="0"/>
          </a:p>
        </p:txBody>
      </p:sp>
      <p:pic>
        <p:nvPicPr>
          <p:cNvPr id="9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798" y="5229226"/>
            <a:ext cx="4559694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25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09June2021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D:\Users\acs philippe 2\Documents\ACS\b'' Uppsala\images\51502-Multiligne TL012 cut 2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7" y="245274"/>
            <a:ext cx="8245005" cy="618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5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09June2021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D:\Users\acs philippe 2\Documents\ACS\b'' Uppsala\images\51502-Multiligne TL012 cut 06June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54" y="286466"/>
            <a:ext cx="8187591" cy="612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09June2021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4</a:t>
            </a:fld>
            <a:endParaRPr lang="en-US"/>
          </a:p>
        </p:txBody>
      </p:sp>
      <p:pic>
        <p:nvPicPr>
          <p:cNvPr id="3074" name="Picture 2" descr="D:\Users\acs philippe 2\Documents\ACS\b'' Uppsala\images\51502-Multiligne TL012 zoom cut 06June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7" y="512646"/>
            <a:ext cx="8252483" cy="58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09June2021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5</a:t>
            </a:fld>
            <a:endParaRPr lang="en-US"/>
          </a:p>
        </p:txBody>
      </p:sp>
      <p:pic>
        <p:nvPicPr>
          <p:cNvPr id="4098" name="Picture 2" descr="D:\Users\acs philippe 2\Documents\ACS\b'' Uppsala\images\VB+TL012 cut- 08June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29" y="346149"/>
            <a:ext cx="8428440" cy="596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2114" y="6413500"/>
            <a:ext cx="2228850" cy="365125"/>
          </a:xfrm>
        </p:spPr>
        <p:txBody>
          <a:bodyPr/>
          <a:lstStyle/>
          <a:p>
            <a:r>
              <a:rPr lang="en-US" dirty="0" smtClean="0"/>
              <a:t>09June2021</a:t>
            </a:r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96796" y="6492876"/>
            <a:ext cx="1185398" cy="365125"/>
          </a:xfrm>
        </p:spPr>
        <p:txBody>
          <a:bodyPr/>
          <a:lstStyle/>
          <a:p>
            <a:r>
              <a:rPr lang="en-US" smtClean="0"/>
              <a:t>philippe</a:t>
            </a:r>
            <a:endParaRPr lang="en-US" dirty="0"/>
          </a:p>
        </p:txBody>
      </p:sp>
      <p:pic>
        <p:nvPicPr>
          <p:cNvPr id="7" name="Image 5" descr="acs-logo-cmj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53" y="6306363"/>
            <a:ext cx="17838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9377478" y="6378653"/>
            <a:ext cx="382046" cy="365125"/>
          </a:xfrm>
        </p:spPr>
        <p:txBody>
          <a:bodyPr/>
          <a:lstStyle/>
          <a:p>
            <a:fld id="{F02F5254-C07E-4501-84DA-3065935CCFAE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 descr="D:\Users\acs philippe 2\Documents\ACS\b'' Uppsala\images\VB+TL012 cut 08June2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38" y="383125"/>
            <a:ext cx="8376155" cy="592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3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28</Words>
  <Application>Microsoft Office PowerPoint</Application>
  <PresentationFormat>Format A4 (210 x 297 mm)</PresentationFormat>
  <Paragraphs>24</Paragraphs>
  <Slides>6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Accelerators &amp; Cryogenic Systems</cp:lastModifiedBy>
  <cp:revision>44</cp:revision>
  <dcterms:created xsi:type="dcterms:W3CDTF">2017-02-09T14:54:06Z</dcterms:created>
  <dcterms:modified xsi:type="dcterms:W3CDTF">2021-06-08T19:15:30Z</dcterms:modified>
</cp:coreProperties>
</file>