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 DIEUDEGARD" initials="S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2166" y="-7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70BF5-8FD4-456C-BAE5-5A932EA410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8F19C-225F-4C02-A2F4-DE5C8106A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3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2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5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S Fotolia_10421844_L.jpg"/>
          <p:cNvPicPr>
            <a:picLocks noChangeAspect="1"/>
          </p:cNvPicPr>
          <p:nvPr/>
        </p:nvPicPr>
        <p:blipFill>
          <a:blip r:embed="rId2" cstate="print">
            <a:lum bright="48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8"/>
          <a:stretch>
            <a:fillRect/>
          </a:stretch>
        </p:blipFill>
        <p:spPr bwMode="auto">
          <a:xfrm>
            <a:off x="0" y="0"/>
            <a:ext cx="36167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308723" y="1125538"/>
            <a:ext cx="4661495" cy="2159000"/>
            <a:chOff x="1909" y="920"/>
            <a:chExt cx="3357" cy="1632"/>
          </a:xfrm>
        </p:grpSpPr>
        <p:sp>
          <p:nvSpPr>
            <p:cNvPr id="6" name="Titre 1"/>
            <p:cNvSpPr txBox="1">
              <a:spLocks/>
            </p:cNvSpPr>
            <p:nvPr/>
          </p:nvSpPr>
          <p:spPr>
            <a:xfrm>
              <a:off x="1909" y="1035"/>
              <a:ext cx="3357" cy="1402"/>
            </a:xfrm>
            <a:prstGeom prst="rect">
              <a:avLst/>
            </a:prstGeom>
          </p:spPr>
          <p:txBody>
            <a:bodyPr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r-FR" altLang="zh-CN" sz="2000" b="1" dirty="0" smtClean="0">
                  <a:latin typeface="Arial" panose="020B0604020202020204" pitchFamily="34" charset="0"/>
                </a:rPr>
                <a:t>GERSEMI </a:t>
              </a:r>
              <a:endParaRPr lang="fr-FR" altLang="zh-CN" sz="2000" b="1" dirty="0" smtClean="0">
                <a:latin typeface="Arial" panose="020B0604020202020204" pitchFamily="34" charset="0"/>
              </a:endParaRPr>
            </a:p>
            <a:p>
              <a:pPr algn="ctr"/>
              <a:r>
                <a:rPr lang="fr-FR" altLang="en-US" sz="2000" b="1" dirty="0" smtClean="0">
                  <a:latin typeface="Arial" panose="020B0604020202020204" pitchFamily="34" charset="0"/>
                </a:rPr>
                <a:t>VB modifications</a:t>
              </a:r>
              <a:endParaRPr lang="fr-FR" altLang="en-US" sz="2000" b="1" dirty="0" smtClean="0">
                <a:latin typeface="Arial" panose="020B0604020202020204" pitchFamily="34" charset="0"/>
              </a:endParaRPr>
            </a:p>
            <a:p>
              <a:pPr algn="ctr"/>
              <a:r>
                <a:rPr lang="en-GB" altLang="en-US" sz="2000" dirty="0" smtClean="0">
                  <a:latin typeface="Arial" panose="020B0604020202020204" pitchFamily="34" charset="0"/>
                </a:rPr>
                <a:t>Architectural Proposal</a:t>
              </a:r>
              <a:endParaRPr lang="en-GB" altLang="en-US" sz="2000" b="1" dirty="0">
                <a:latin typeface="Arial" panose="020B0604020202020204" pitchFamily="34" charset="0"/>
              </a:endParaRPr>
            </a:p>
            <a:p>
              <a:pPr algn="ctr"/>
              <a:endParaRPr lang="fr-FR" altLang="en-US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952" y="920"/>
              <a:ext cx="3272" cy="163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80592" y="3789363"/>
            <a:ext cx="3014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 err="1" smtClean="0"/>
              <a:t>TeleConf</a:t>
            </a:r>
            <a:r>
              <a:rPr lang="en-GB" altLang="en-US" sz="2400" b="1" dirty="0" smtClean="0"/>
              <a:t> , </a:t>
            </a:r>
            <a:r>
              <a:rPr lang="en-GB" altLang="en-US" sz="2400" b="1" dirty="0" smtClean="0"/>
              <a:t>27</a:t>
            </a:r>
            <a:r>
              <a:rPr lang="en-GB" altLang="en-US" sz="2400" b="1" dirty="0" smtClean="0"/>
              <a:t>/04/2017</a:t>
            </a:r>
            <a:endParaRPr lang="fr-FR" altLang="en-US" sz="2400" b="1" dirty="0"/>
          </a:p>
        </p:txBody>
      </p:sp>
      <p:pic>
        <p:nvPicPr>
          <p:cNvPr id="9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37" y="5229226"/>
            <a:ext cx="3621881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83" y="-1497441"/>
            <a:ext cx="7512019" cy="976049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April2021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2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4537"/>
            <a:ext cx="9052816" cy="1025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HX600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4K pot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55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acs philippe 2\Documents\ACS\b'' Uppsala\images\52120-ASSY VB HE CIRCUITS pers Dr 24Avril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61" y="117398"/>
            <a:ext cx="4776439" cy="67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acs philippe 2\Documents\ACS\b'' Uppsala\images\52120-ASSY VB HE CIRCUITS pers Av 24Avril2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0" y="117398"/>
            <a:ext cx="4733843" cy="67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April2021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April2021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D:\Users\acs philippe 2\Documents\ACS\b'' Uppsala\images\sortie ValveBox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6" y="768660"/>
            <a:ext cx="38163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acs philippe 2\Documents\ACS\b'' Uppsala\images\sortie ValveBox C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6" y="3635375"/>
            <a:ext cx="3816350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acs philippe 2\Documents\ACS\b'' Uppsala\images\VB-TL12 cut 27April2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07" y="296469"/>
            <a:ext cx="5099818" cy="60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cs philippe 2\Documents\ACS\b'' Uppsala\images\51513-Liquid Insert + VacBox 27April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48" y="-1315844"/>
            <a:ext cx="6630875" cy="93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April2021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26</Words>
  <Application>Microsoft Office PowerPoint</Application>
  <PresentationFormat>Format A4 (210 x 297 mm)</PresentationFormat>
  <Paragraphs>21</Paragraphs>
  <Slides>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HX600 vs  4K pot level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Accelerators &amp; Cryogenic Systems</cp:lastModifiedBy>
  <cp:revision>41</cp:revision>
  <dcterms:created xsi:type="dcterms:W3CDTF">2017-02-09T14:54:06Z</dcterms:created>
  <dcterms:modified xsi:type="dcterms:W3CDTF">2021-04-27T12:23:18Z</dcterms:modified>
</cp:coreProperties>
</file>